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 uri="http://customooxmlschemas.google.com/">
      <go:slidesCustomData xmlns:go="http://customooxmlschemas.google.com/" r:id="rId27" roundtripDataSignature="AMtx7mhIbx4qXqgAteyzf/H11SZmaa+3B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7" Type="http://customschemas.google.com/relationships/presentationmetadata" Target="meta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6" name="Google Shape;21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3" name="Google Shape;22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6" name="Google Shape;23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6" name="Google Shape;25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3" name="Google Shape;27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9" name="Google Shape;28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9" name="Google Shape;29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0" name="Google Shape;31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9" name="Google Shape;319;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0" name="Google Shape;34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8c3e297e10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7" name="Google Shape;357;g8c3e297e10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8c33d9ee7a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3" name="Google Shape;373;g8c33d9ee7a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8c33d9ee7a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7" name="Google Shape;387;g8c33d9ee7a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8c33d9ee7a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1" name="Google Shape;401;g8c33d9ee7a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8c33d9ee7a_0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18" name="Google Shape;418;g8c33d9ee7a_0_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8c3e297e1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3" name="Google Shape;433;g8c3e297e1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7" name="Google Shape;44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8" name="Google Shape;45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8" name="Google Shape;46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1" name="Google Shape;481;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2" name="Shape 22"/>
        <p:cNvGrpSpPr/>
        <p:nvPr/>
      </p:nvGrpSpPr>
      <p:grpSpPr>
        <a:xfrm>
          <a:off x="0" y="0"/>
          <a:ext cx="0" cy="0"/>
          <a:chOff x="0" y="0"/>
          <a:chExt cx="0" cy="0"/>
        </a:xfrm>
      </p:grpSpPr>
      <p:grpSp>
        <p:nvGrpSpPr>
          <p:cNvPr id="23" name="Google Shape;23;p16"/>
          <p:cNvGrpSpPr/>
          <p:nvPr/>
        </p:nvGrpSpPr>
        <p:grpSpPr>
          <a:xfrm>
            <a:off x="0" y="-8467"/>
            <a:ext cx="12192000" cy="6866467"/>
            <a:chOff x="0" y="-8467"/>
            <a:chExt cx="12192000" cy="6866467"/>
          </a:xfrm>
        </p:grpSpPr>
        <p:cxnSp>
          <p:nvCxnSpPr>
            <p:cNvPr id="24" name="Google Shape;24;p16"/>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25" name="Google Shape;25;p16"/>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26" name="Google Shape;26;p16"/>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27" name="Google Shape;27;p16"/>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8" name="Google Shape;28;p16"/>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 name="Google Shape;29;p16"/>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30" name="Google Shape;30;p16"/>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31" name="Google Shape;31;p16"/>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32" name="Google Shape;32;p16"/>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 name="Google Shape;33;p16"/>
            <p:cNvSpPr/>
            <p:nvPr/>
          </p:nvSpPr>
          <p:spPr>
            <a:xfrm rot="10800000">
              <a:off x="0" y="0"/>
              <a:ext cx="842596" cy="5666154"/>
            </a:xfrm>
            <a:prstGeom prst="triangle">
              <a:avLst>
                <a:gd fmla="val 100000" name="adj"/>
              </a:avLst>
            </a:prstGeom>
            <a:solidFill>
              <a:schemeClr val="accent1">
                <a:alpha val="8431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 name="Google Shape;34;p16"/>
          <p:cNvSpPr txBox="1"/>
          <p:nvPr>
            <p:ph type="ctrTitle"/>
          </p:nvPr>
        </p:nvSpPr>
        <p:spPr>
          <a:xfrm>
            <a:off x="1507067" y="2404534"/>
            <a:ext cx="7766936" cy="1646302"/>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Clr>
                <a:schemeClr val="accent1"/>
              </a:buClr>
              <a:buSzPts val="5400"/>
              <a:buFont typeface="Trebuchet MS"/>
              <a:buNone/>
              <a:defRPr sz="54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6"/>
          <p:cNvSpPr txBox="1"/>
          <p:nvPr>
            <p:ph idx="1" type="subTitle"/>
          </p:nvPr>
        </p:nvSpPr>
        <p:spPr>
          <a:xfrm>
            <a:off x="1507067" y="4050833"/>
            <a:ext cx="7766936" cy="1096899"/>
          </a:xfrm>
          <a:prstGeom prst="rect">
            <a:avLst/>
          </a:prstGeom>
          <a:noFill/>
          <a:ln>
            <a:noFill/>
          </a:ln>
        </p:spPr>
        <p:txBody>
          <a:bodyPr anchorCtr="0" anchor="t" bIns="45700" lIns="91425" spcFirstLastPara="1" rIns="91425" wrap="square" tIns="45700">
            <a:normAutofit/>
          </a:bodyPr>
          <a:lstStyle>
            <a:lvl1pPr lvl="0" algn="r">
              <a:lnSpc>
                <a:spcPct val="100000"/>
              </a:lnSpc>
              <a:spcBef>
                <a:spcPts val="1000"/>
              </a:spcBef>
              <a:spcAft>
                <a:spcPts val="0"/>
              </a:spcAft>
              <a:buSzPts val="1440"/>
              <a:buNone/>
              <a:defRPr>
                <a:solidFill>
                  <a:srgbClr val="7F7F7F"/>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p:txBody>
      </p:sp>
      <p:sp>
        <p:nvSpPr>
          <p:cNvPr id="36" name="Google Shape;36;p1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 name="Shape 39"/>
        <p:cNvGrpSpPr/>
        <p:nvPr/>
      </p:nvGrpSpPr>
      <p:grpSpPr>
        <a:xfrm>
          <a:off x="0" y="0"/>
          <a:ext cx="0" cy="0"/>
          <a:chOff x="0" y="0"/>
          <a:chExt cx="0" cy="0"/>
        </a:xfrm>
      </p:grpSpPr>
      <p:sp>
        <p:nvSpPr>
          <p:cNvPr id="40" name="Google Shape;40;p17"/>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7"/>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42" name="Google Shape;42;p1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5" name="Shape 45"/>
        <p:cNvGrpSpPr/>
        <p:nvPr/>
      </p:nvGrpSpPr>
      <p:grpSpPr>
        <a:xfrm>
          <a:off x="0" y="0"/>
          <a:ext cx="0" cy="0"/>
          <a:chOff x="0" y="0"/>
          <a:chExt cx="0" cy="0"/>
        </a:xfrm>
      </p:grpSpPr>
      <p:sp>
        <p:nvSpPr>
          <p:cNvPr id="46" name="Google Shape;46;p20"/>
          <p:cNvSpPr txBox="1"/>
          <p:nvPr>
            <p:ph type="title"/>
          </p:nvPr>
        </p:nvSpPr>
        <p:spPr>
          <a:xfrm>
            <a:off x="677335" y="2700867"/>
            <a:ext cx="8596668" cy="1826581"/>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4000"/>
              <a:buFont typeface="Trebuchet MS"/>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0"/>
          <p:cNvSpPr txBox="1"/>
          <p:nvPr>
            <p:ph idx="1" type="body"/>
          </p:nvPr>
        </p:nvSpPr>
        <p:spPr>
          <a:xfrm>
            <a:off x="677335" y="4527448"/>
            <a:ext cx="8596668" cy="860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600"/>
              <a:buNone/>
              <a:defRPr sz="2000">
                <a:solidFill>
                  <a:srgbClr val="7F7F7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48" name="Google Shape;48;p2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1" name="Shape 51"/>
        <p:cNvGrpSpPr/>
        <p:nvPr/>
      </p:nvGrpSpPr>
      <p:grpSpPr>
        <a:xfrm>
          <a:off x="0" y="0"/>
          <a:ext cx="0" cy="0"/>
          <a:chOff x="0" y="0"/>
          <a:chExt cx="0" cy="0"/>
        </a:xfrm>
      </p:grpSpPr>
      <p:sp>
        <p:nvSpPr>
          <p:cNvPr id="52" name="Google Shape;52;p2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1"/>
          <p:cNvSpPr txBox="1"/>
          <p:nvPr>
            <p:ph idx="1" type="body"/>
          </p:nvPr>
        </p:nvSpPr>
        <p:spPr>
          <a:xfrm>
            <a:off x="677334" y="2160589"/>
            <a:ext cx="4184035" cy="3880772"/>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54" name="Google Shape;54;p21"/>
          <p:cNvSpPr txBox="1"/>
          <p:nvPr>
            <p:ph idx="2" type="body"/>
          </p:nvPr>
        </p:nvSpPr>
        <p:spPr>
          <a:xfrm>
            <a:off x="5089970" y="2160589"/>
            <a:ext cx="4184034" cy="3880773"/>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55" name="Google Shape;55;p2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8" name="Shape 58"/>
        <p:cNvGrpSpPr/>
        <p:nvPr/>
      </p:nvGrpSpPr>
      <p:grpSpPr>
        <a:xfrm>
          <a:off x="0" y="0"/>
          <a:ext cx="0" cy="0"/>
          <a:chOff x="0" y="0"/>
          <a:chExt cx="0" cy="0"/>
        </a:xfrm>
      </p:grpSpPr>
      <p:sp>
        <p:nvSpPr>
          <p:cNvPr id="59" name="Google Shape;59;p2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2"/>
          <p:cNvSpPr txBox="1"/>
          <p:nvPr>
            <p:ph idx="1" type="body"/>
          </p:nvPr>
        </p:nvSpPr>
        <p:spPr>
          <a:xfrm>
            <a:off x="675745" y="2160983"/>
            <a:ext cx="4185623"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61" name="Google Shape;61;p22"/>
          <p:cNvSpPr txBox="1"/>
          <p:nvPr>
            <p:ph idx="2" type="body"/>
          </p:nvPr>
        </p:nvSpPr>
        <p:spPr>
          <a:xfrm>
            <a:off x="675745" y="2737245"/>
            <a:ext cx="4185623" cy="3304117"/>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2" name="Google Shape;62;p22"/>
          <p:cNvSpPr txBox="1"/>
          <p:nvPr>
            <p:ph idx="3" type="body"/>
          </p:nvPr>
        </p:nvSpPr>
        <p:spPr>
          <a:xfrm>
            <a:off x="5088383" y="2160983"/>
            <a:ext cx="418561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63" name="Google Shape;63;p22"/>
          <p:cNvSpPr txBox="1"/>
          <p:nvPr>
            <p:ph idx="4" type="body"/>
          </p:nvPr>
        </p:nvSpPr>
        <p:spPr>
          <a:xfrm>
            <a:off x="5088384" y="2737245"/>
            <a:ext cx="4185617" cy="3304117"/>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4" name="Google Shape;64;p2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2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 name="Shape 67"/>
        <p:cNvGrpSpPr/>
        <p:nvPr/>
      </p:nvGrpSpPr>
      <p:grpSpPr>
        <a:xfrm>
          <a:off x="0" y="0"/>
          <a:ext cx="0" cy="0"/>
          <a:chOff x="0" y="0"/>
          <a:chExt cx="0" cy="0"/>
        </a:xfrm>
      </p:grpSpPr>
      <p:sp>
        <p:nvSpPr>
          <p:cNvPr id="68" name="Google Shape;68;p2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p24"/>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4"/>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4"/>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6" name="Shape 76"/>
        <p:cNvGrpSpPr/>
        <p:nvPr/>
      </p:nvGrpSpPr>
      <p:grpSpPr>
        <a:xfrm>
          <a:off x="0" y="0"/>
          <a:ext cx="0" cy="0"/>
          <a:chOff x="0" y="0"/>
          <a:chExt cx="0" cy="0"/>
        </a:xfrm>
      </p:grpSpPr>
      <p:sp>
        <p:nvSpPr>
          <p:cNvPr id="77" name="Google Shape;77;p25"/>
          <p:cNvSpPr txBox="1"/>
          <p:nvPr>
            <p:ph type="title"/>
          </p:nvPr>
        </p:nvSpPr>
        <p:spPr>
          <a:xfrm>
            <a:off x="677334" y="1498604"/>
            <a:ext cx="3854528" cy="1278466"/>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000"/>
              <a:buFont typeface="Trebuchet MS"/>
              <a:buNone/>
              <a:defRPr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5"/>
          <p:cNvSpPr txBox="1"/>
          <p:nvPr>
            <p:ph idx="1" type="body"/>
          </p:nvPr>
        </p:nvSpPr>
        <p:spPr>
          <a:xfrm>
            <a:off x="4760461" y="514924"/>
            <a:ext cx="4513541" cy="5526437"/>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9" name="Google Shape;79;p25"/>
          <p:cNvSpPr txBox="1"/>
          <p:nvPr>
            <p:ph idx="2" type="body"/>
          </p:nvPr>
        </p:nvSpPr>
        <p:spPr>
          <a:xfrm>
            <a:off x="677334" y="2777069"/>
            <a:ext cx="3854528" cy="258444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1120"/>
              <a:buNone/>
              <a:defRPr sz="1400"/>
            </a:lvl2pPr>
            <a:lvl3pPr indent="-228600" lvl="2" marL="1371600" algn="l">
              <a:lnSpc>
                <a:spcPct val="100000"/>
              </a:lnSpc>
              <a:spcBef>
                <a:spcPts val="1000"/>
              </a:spcBef>
              <a:spcAft>
                <a:spcPts val="0"/>
              </a:spcAft>
              <a:buSzPts val="960"/>
              <a:buNone/>
              <a:defRPr sz="1200"/>
            </a:lvl3pPr>
            <a:lvl4pPr indent="-228600" lvl="3" marL="1828800" algn="l">
              <a:lnSpc>
                <a:spcPct val="100000"/>
              </a:lnSpc>
              <a:spcBef>
                <a:spcPts val="1000"/>
              </a:spcBef>
              <a:spcAft>
                <a:spcPts val="0"/>
              </a:spcAft>
              <a:buSzPts val="800"/>
              <a:buNone/>
              <a:defRPr sz="1000"/>
            </a:lvl4pPr>
            <a:lvl5pPr indent="-228600" lvl="4" marL="2286000" algn="l">
              <a:lnSpc>
                <a:spcPct val="100000"/>
              </a:lnSpc>
              <a:spcBef>
                <a:spcPts val="1000"/>
              </a:spcBef>
              <a:spcAft>
                <a:spcPts val="0"/>
              </a:spcAft>
              <a:buSzPts val="800"/>
              <a:buNone/>
              <a:defRPr sz="1000"/>
            </a:lvl5pPr>
            <a:lvl6pPr indent="-228600" lvl="5" marL="2743200" algn="l">
              <a:lnSpc>
                <a:spcPct val="100000"/>
              </a:lnSpc>
              <a:spcBef>
                <a:spcPts val="1000"/>
              </a:spcBef>
              <a:spcAft>
                <a:spcPts val="0"/>
              </a:spcAft>
              <a:buSzPts val="800"/>
              <a:buNone/>
              <a:defRPr sz="1000"/>
            </a:lvl6pPr>
            <a:lvl7pPr indent="-228600" lvl="6" marL="3200400" algn="l">
              <a:lnSpc>
                <a:spcPct val="100000"/>
              </a:lnSpc>
              <a:spcBef>
                <a:spcPts val="1000"/>
              </a:spcBef>
              <a:spcAft>
                <a:spcPts val="0"/>
              </a:spcAft>
              <a:buSzPts val="800"/>
              <a:buNone/>
              <a:defRPr sz="1000"/>
            </a:lvl7pPr>
            <a:lvl8pPr indent="-228600" lvl="7" marL="3657600" algn="l">
              <a:lnSpc>
                <a:spcPct val="100000"/>
              </a:lnSpc>
              <a:spcBef>
                <a:spcPts val="1000"/>
              </a:spcBef>
              <a:spcAft>
                <a:spcPts val="0"/>
              </a:spcAft>
              <a:buSzPts val="800"/>
              <a:buNone/>
              <a:defRPr sz="1000"/>
            </a:lvl8pPr>
            <a:lvl9pPr indent="-228600" lvl="8" marL="4114800" algn="l">
              <a:lnSpc>
                <a:spcPct val="100000"/>
              </a:lnSpc>
              <a:spcBef>
                <a:spcPts val="1000"/>
              </a:spcBef>
              <a:spcAft>
                <a:spcPts val="0"/>
              </a:spcAft>
              <a:buSzPts val="800"/>
              <a:buNone/>
              <a:defRPr sz="1000"/>
            </a:lvl9pPr>
          </a:lstStyle>
          <a:p/>
        </p:txBody>
      </p:sp>
      <p:sp>
        <p:nvSpPr>
          <p:cNvPr id="80" name="Google Shape;80;p2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3" name="Shape 83"/>
        <p:cNvGrpSpPr/>
        <p:nvPr/>
      </p:nvGrpSpPr>
      <p:grpSpPr>
        <a:xfrm>
          <a:off x="0" y="0"/>
          <a:ext cx="0" cy="0"/>
          <a:chOff x="0" y="0"/>
          <a:chExt cx="0" cy="0"/>
        </a:xfrm>
      </p:grpSpPr>
      <p:sp>
        <p:nvSpPr>
          <p:cNvPr id="84" name="Google Shape;84;p26"/>
          <p:cNvSpPr txBox="1"/>
          <p:nvPr>
            <p:ph type="title"/>
          </p:nvPr>
        </p:nvSpPr>
        <p:spPr>
          <a:xfrm>
            <a:off x="677334" y="4800600"/>
            <a:ext cx="8596667"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400"/>
              <a:buFont typeface="Trebuchet MS"/>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26"/>
          <p:cNvSpPr/>
          <p:nvPr>
            <p:ph idx="2" type="pic"/>
          </p:nvPr>
        </p:nvSpPr>
        <p:spPr>
          <a:xfrm>
            <a:off x="677334" y="609600"/>
            <a:ext cx="8596668" cy="3845718"/>
          </a:xfrm>
          <a:prstGeom prst="rect">
            <a:avLst/>
          </a:prstGeom>
          <a:noFill/>
          <a:ln>
            <a:noFill/>
          </a:ln>
        </p:spPr>
        <p:txBody>
          <a:bodyPr anchorCtr="0" anchor="t" bIns="45700" lIns="91425" spcFirstLastPara="1" rIns="91425" wrap="square" tIns="45700">
            <a:normAutofit/>
          </a:bodyPr>
          <a:lstStyle>
            <a:lvl1pPr lvl="0" marR="0" rtl="0" algn="ctr">
              <a:lnSpc>
                <a:spcPct val="100000"/>
              </a:lnSpc>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1pPr>
            <a:lvl2pPr lvl="1" marR="0" rtl="0" algn="l">
              <a:lnSpc>
                <a:spcPct val="100000"/>
              </a:lnSpc>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2pPr>
            <a:lvl3pPr lvl="2" marR="0" rtl="0" algn="l">
              <a:lnSpc>
                <a:spcPct val="100000"/>
              </a:lnSpc>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3pPr>
            <a:lvl4pPr lvl="3" marR="0" rtl="0" algn="l">
              <a:lnSpc>
                <a:spcPct val="100000"/>
              </a:lnSpc>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4pPr>
            <a:lvl5pPr lvl="4" marR="0" rtl="0" algn="l">
              <a:lnSpc>
                <a:spcPct val="100000"/>
              </a:lnSpc>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5pPr>
            <a:lvl6pPr lvl="5" marR="0" rtl="0" algn="l">
              <a:lnSpc>
                <a:spcPct val="100000"/>
              </a:lnSpc>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6pPr>
            <a:lvl7pPr lvl="6" marR="0" rtl="0" algn="l">
              <a:lnSpc>
                <a:spcPct val="100000"/>
              </a:lnSpc>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7pPr>
            <a:lvl8pPr lvl="7" marR="0" rtl="0" algn="l">
              <a:lnSpc>
                <a:spcPct val="100000"/>
              </a:lnSpc>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8pPr>
            <a:lvl9pPr lvl="8" marR="0" rtl="0" algn="l">
              <a:lnSpc>
                <a:spcPct val="100000"/>
              </a:lnSpc>
              <a:spcBef>
                <a:spcPts val="1000"/>
              </a:spcBef>
              <a:spcAft>
                <a:spcPts val="0"/>
              </a:spcAft>
              <a:buClr>
                <a:schemeClr val="accent1"/>
              </a:buClr>
              <a:buSzPts val="1280"/>
              <a:buFont typeface="Noto Sans Symbols"/>
              <a:buNone/>
              <a:defRPr b="0" i="0" sz="1600" u="none" cap="none" strike="noStrike">
                <a:solidFill>
                  <a:srgbClr val="3F3F3F"/>
                </a:solidFill>
                <a:latin typeface="Trebuchet MS"/>
                <a:ea typeface="Trebuchet MS"/>
                <a:cs typeface="Trebuchet MS"/>
                <a:sym typeface="Trebuchet MS"/>
              </a:defRPr>
            </a:lvl9pPr>
          </a:lstStyle>
          <a:p/>
        </p:txBody>
      </p:sp>
      <p:sp>
        <p:nvSpPr>
          <p:cNvPr id="86" name="Google Shape;86;p26"/>
          <p:cNvSpPr txBox="1"/>
          <p:nvPr>
            <p:ph idx="1" type="body"/>
          </p:nvPr>
        </p:nvSpPr>
        <p:spPr>
          <a:xfrm>
            <a:off x="677334" y="5367338"/>
            <a:ext cx="8596667" cy="67402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87" name="Google Shape;87;p26"/>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6"/>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26"/>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0" name="Shape 90"/>
        <p:cNvGrpSpPr/>
        <p:nvPr/>
      </p:nvGrpSpPr>
      <p:grpSpPr>
        <a:xfrm>
          <a:off x="0" y="0"/>
          <a:ext cx="0" cy="0"/>
          <a:chOff x="0" y="0"/>
          <a:chExt cx="0" cy="0"/>
        </a:xfrm>
      </p:grpSpPr>
      <p:sp>
        <p:nvSpPr>
          <p:cNvPr id="91" name="Google Shape;91;p27"/>
          <p:cNvSpPr txBox="1"/>
          <p:nvPr>
            <p:ph type="title"/>
          </p:nvPr>
        </p:nvSpPr>
        <p:spPr>
          <a:xfrm>
            <a:off x="677335" y="609600"/>
            <a:ext cx="8596668" cy="3403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7"/>
          <p:cNvSpPr txBox="1"/>
          <p:nvPr>
            <p:ph idx="1"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3F3F3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93" name="Google Shape;93;p27"/>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27"/>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7"/>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6" name="Shape 96"/>
        <p:cNvGrpSpPr/>
        <p:nvPr/>
      </p:nvGrpSpPr>
      <p:grpSpPr>
        <a:xfrm>
          <a:off x="0" y="0"/>
          <a:ext cx="0" cy="0"/>
          <a:chOff x="0" y="0"/>
          <a:chExt cx="0" cy="0"/>
        </a:xfrm>
      </p:grpSpPr>
      <p:sp>
        <p:nvSpPr>
          <p:cNvPr id="97" name="Google Shape;97;p28"/>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8"/>
          <p:cNvSpPr txBox="1"/>
          <p:nvPr>
            <p:ph idx="1" type="body"/>
          </p:nvPr>
        </p:nvSpPr>
        <p:spPr>
          <a:xfrm>
            <a:off x="1366139" y="3632200"/>
            <a:ext cx="7224524" cy="381000"/>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1000"/>
              </a:spcBef>
              <a:spcAft>
                <a:spcPts val="0"/>
              </a:spcAft>
              <a:buSzPts val="1280"/>
              <a:buFont typeface="Trebuchet MS"/>
              <a:buNone/>
              <a:defRPr sz="1600">
                <a:solidFill>
                  <a:srgbClr val="7F7F7F"/>
                </a:solidFill>
              </a:defRPr>
            </a:lvl1pPr>
            <a:lvl2pPr indent="-228600" lvl="1" marL="914400" algn="l">
              <a:lnSpc>
                <a:spcPct val="100000"/>
              </a:lnSpc>
              <a:spcBef>
                <a:spcPts val="1000"/>
              </a:spcBef>
              <a:spcAft>
                <a:spcPts val="0"/>
              </a:spcAft>
              <a:buSzPts val="1280"/>
              <a:buFont typeface="Trebuchet MS"/>
              <a:buNone/>
              <a:defRPr/>
            </a:lvl2pPr>
            <a:lvl3pPr indent="-228600" lvl="2" marL="1371600" algn="l">
              <a:lnSpc>
                <a:spcPct val="100000"/>
              </a:lnSpc>
              <a:spcBef>
                <a:spcPts val="1000"/>
              </a:spcBef>
              <a:spcAft>
                <a:spcPts val="0"/>
              </a:spcAft>
              <a:buSzPts val="1120"/>
              <a:buFont typeface="Trebuchet MS"/>
              <a:buNone/>
              <a:defRPr/>
            </a:lvl3pPr>
            <a:lvl4pPr indent="-228600" lvl="3" marL="1828800" algn="l">
              <a:lnSpc>
                <a:spcPct val="100000"/>
              </a:lnSpc>
              <a:spcBef>
                <a:spcPts val="1000"/>
              </a:spcBef>
              <a:spcAft>
                <a:spcPts val="0"/>
              </a:spcAft>
              <a:buSzPts val="960"/>
              <a:buFont typeface="Trebuchet MS"/>
              <a:buNone/>
              <a:defRPr/>
            </a:lvl4pPr>
            <a:lvl5pPr indent="-228600" lvl="4" marL="2286000" algn="l">
              <a:lnSpc>
                <a:spcPct val="100000"/>
              </a:lnSpc>
              <a:spcBef>
                <a:spcPts val="1000"/>
              </a:spcBef>
              <a:spcAft>
                <a:spcPts val="0"/>
              </a:spcAft>
              <a:buSzPts val="960"/>
              <a:buFont typeface="Trebuchet MS"/>
              <a:buNone/>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99" name="Google Shape;99;p28"/>
          <p:cNvSpPr txBox="1"/>
          <p:nvPr>
            <p:ph idx="2" type="body"/>
          </p:nvPr>
        </p:nvSpPr>
        <p:spPr>
          <a:xfrm>
            <a:off x="677335" y="4470400"/>
            <a:ext cx="8596668" cy="1570962"/>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3F3F3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00" name="Google Shape;100;p28"/>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8"/>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28"/>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
        <p:nvSpPr>
          <p:cNvPr id="103" name="Google Shape;103;p28"/>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GB" sz="8000" u="none" cap="none" strike="noStrike">
                <a:solidFill>
                  <a:srgbClr val="BFE47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04" name="Google Shape;104;p28"/>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GB" sz="8000" u="none" cap="none" strike="noStrike">
                <a:solidFill>
                  <a:srgbClr val="BFE471"/>
                </a:solidFill>
                <a:latin typeface="Arial"/>
                <a:ea typeface="Arial"/>
                <a:cs typeface="Arial"/>
                <a:sym typeface="Arial"/>
              </a:rPr>
              <a:t>”</a:t>
            </a:r>
            <a:endParaRPr b="0" i="0" sz="1800" u="none" cap="none" strike="noStrike">
              <a:solidFill>
                <a:srgbClr val="BFE47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5" name="Shape 105"/>
        <p:cNvGrpSpPr/>
        <p:nvPr/>
      </p:nvGrpSpPr>
      <p:grpSpPr>
        <a:xfrm>
          <a:off x="0" y="0"/>
          <a:ext cx="0" cy="0"/>
          <a:chOff x="0" y="0"/>
          <a:chExt cx="0" cy="0"/>
        </a:xfrm>
      </p:grpSpPr>
      <p:sp>
        <p:nvSpPr>
          <p:cNvPr id="106" name="Google Shape;106;p29"/>
          <p:cNvSpPr txBox="1"/>
          <p:nvPr>
            <p:ph type="title"/>
          </p:nvPr>
        </p:nvSpPr>
        <p:spPr>
          <a:xfrm>
            <a:off x="677335" y="1931988"/>
            <a:ext cx="8596668" cy="259546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29"/>
          <p:cNvSpPr txBox="1"/>
          <p:nvPr>
            <p:ph idx="1"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3F3F3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08" name="Google Shape;108;p29"/>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29"/>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29"/>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Name Card">
  <p:cSld name="Quote Name Card">
    <p:spTree>
      <p:nvGrpSpPr>
        <p:cNvPr id="111" name="Shape 111"/>
        <p:cNvGrpSpPr/>
        <p:nvPr/>
      </p:nvGrpSpPr>
      <p:grpSpPr>
        <a:xfrm>
          <a:off x="0" y="0"/>
          <a:ext cx="0" cy="0"/>
          <a:chOff x="0" y="0"/>
          <a:chExt cx="0" cy="0"/>
        </a:xfrm>
      </p:grpSpPr>
      <p:sp>
        <p:nvSpPr>
          <p:cNvPr id="112" name="Google Shape;112;p30"/>
          <p:cNvSpPr txBox="1"/>
          <p:nvPr>
            <p:ph type="title"/>
          </p:nvPr>
        </p:nvSpPr>
        <p:spPr>
          <a:xfrm>
            <a:off x="931334" y="609600"/>
            <a:ext cx="8094134" cy="3022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30"/>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Font typeface="Trebuchet MS"/>
              <a:buNone/>
              <a:defRPr sz="2400">
                <a:solidFill>
                  <a:srgbClr val="3F3F3F"/>
                </a:solidFill>
              </a:defRPr>
            </a:lvl1pPr>
            <a:lvl2pPr indent="-228600" lvl="1" marL="914400" algn="l">
              <a:lnSpc>
                <a:spcPct val="100000"/>
              </a:lnSpc>
              <a:spcBef>
                <a:spcPts val="1000"/>
              </a:spcBef>
              <a:spcAft>
                <a:spcPts val="0"/>
              </a:spcAft>
              <a:buSzPts val="1280"/>
              <a:buFont typeface="Trebuchet MS"/>
              <a:buNone/>
              <a:defRPr/>
            </a:lvl2pPr>
            <a:lvl3pPr indent="-228600" lvl="2" marL="1371600" algn="l">
              <a:lnSpc>
                <a:spcPct val="100000"/>
              </a:lnSpc>
              <a:spcBef>
                <a:spcPts val="1000"/>
              </a:spcBef>
              <a:spcAft>
                <a:spcPts val="0"/>
              </a:spcAft>
              <a:buSzPts val="1120"/>
              <a:buFont typeface="Trebuchet MS"/>
              <a:buNone/>
              <a:defRPr/>
            </a:lvl3pPr>
            <a:lvl4pPr indent="-228600" lvl="3" marL="1828800" algn="l">
              <a:lnSpc>
                <a:spcPct val="100000"/>
              </a:lnSpc>
              <a:spcBef>
                <a:spcPts val="1000"/>
              </a:spcBef>
              <a:spcAft>
                <a:spcPts val="0"/>
              </a:spcAft>
              <a:buSzPts val="960"/>
              <a:buFont typeface="Trebuchet MS"/>
              <a:buNone/>
              <a:defRPr/>
            </a:lvl4pPr>
            <a:lvl5pPr indent="-228600" lvl="4" marL="2286000" algn="l">
              <a:lnSpc>
                <a:spcPct val="100000"/>
              </a:lnSpc>
              <a:spcBef>
                <a:spcPts val="1000"/>
              </a:spcBef>
              <a:spcAft>
                <a:spcPts val="0"/>
              </a:spcAft>
              <a:buSzPts val="960"/>
              <a:buFont typeface="Trebuchet MS"/>
              <a:buNone/>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14" name="Google Shape;114;p30"/>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7F7F7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15" name="Google Shape;115;p30"/>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30"/>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30"/>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
        <p:nvSpPr>
          <p:cNvPr id="118" name="Google Shape;118;p30"/>
          <p:cNvSpPr txBox="1"/>
          <p:nvPr/>
        </p:nvSpPr>
        <p:spPr>
          <a:xfrm>
            <a:off x="541870" y="790378"/>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GB" sz="8000" u="none" cap="none" strike="noStrike">
                <a:solidFill>
                  <a:srgbClr val="BFE47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19" name="Google Shape;119;p30"/>
          <p:cNvSpPr txBox="1"/>
          <p:nvPr/>
        </p:nvSpPr>
        <p:spPr>
          <a:xfrm>
            <a:off x="8893011" y="2886556"/>
            <a:ext cx="6096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0"/>
              <a:buFont typeface="Arial"/>
              <a:buNone/>
            </a:pPr>
            <a:r>
              <a:rPr b="0" i="0" lang="en-GB" sz="8000" u="none" cap="none" strike="noStrike">
                <a:solidFill>
                  <a:srgbClr val="BFE47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ue or False">
  <p:cSld name="True or False">
    <p:spTree>
      <p:nvGrpSpPr>
        <p:cNvPr id="120" name="Shape 120"/>
        <p:cNvGrpSpPr/>
        <p:nvPr/>
      </p:nvGrpSpPr>
      <p:grpSpPr>
        <a:xfrm>
          <a:off x="0" y="0"/>
          <a:ext cx="0" cy="0"/>
          <a:chOff x="0" y="0"/>
          <a:chExt cx="0" cy="0"/>
        </a:xfrm>
      </p:grpSpPr>
      <p:sp>
        <p:nvSpPr>
          <p:cNvPr id="121" name="Google Shape;121;p31"/>
          <p:cNvSpPr txBox="1"/>
          <p:nvPr>
            <p:ph type="title"/>
          </p:nvPr>
        </p:nvSpPr>
        <p:spPr>
          <a:xfrm>
            <a:off x="685799" y="609600"/>
            <a:ext cx="8588203" cy="3022600"/>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4400"/>
              <a:buFont typeface="Trebuchet MS"/>
              <a:buNone/>
              <a:defRPr b="0"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1"/>
          <p:cNvSpPr txBox="1"/>
          <p:nvPr>
            <p:ph idx="1" type="body"/>
          </p:nvPr>
        </p:nvSpPr>
        <p:spPr>
          <a:xfrm>
            <a:off x="677332" y="4013200"/>
            <a:ext cx="8596669" cy="514248"/>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Font typeface="Trebuchet MS"/>
              <a:buNone/>
              <a:defRPr sz="2400">
                <a:solidFill>
                  <a:schemeClr val="accent1"/>
                </a:solidFill>
              </a:defRPr>
            </a:lvl1pPr>
            <a:lvl2pPr indent="-228600" lvl="1" marL="914400" algn="l">
              <a:lnSpc>
                <a:spcPct val="100000"/>
              </a:lnSpc>
              <a:spcBef>
                <a:spcPts val="1000"/>
              </a:spcBef>
              <a:spcAft>
                <a:spcPts val="0"/>
              </a:spcAft>
              <a:buSzPts val="1280"/>
              <a:buFont typeface="Trebuchet MS"/>
              <a:buNone/>
              <a:defRPr/>
            </a:lvl2pPr>
            <a:lvl3pPr indent="-228600" lvl="2" marL="1371600" algn="l">
              <a:lnSpc>
                <a:spcPct val="100000"/>
              </a:lnSpc>
              <a:spcBef>
                <a:spcPts val="1000"/>
              </a:spcBef>
              <a:spcAft>
                <a:spcPts val="0"/>
              </a:spcAft>
              <a:buSzPts val="1120"/>
              <a:buFont typeface="Trebuchet MS"/>
              <a:buNone/>
              <a:defRPr/>
            </a:lvl3pPr>
            <a:lvl4pPr indent="-228600" lvl="3" marL="1828800" algn="l">
              <a:lnSpc>
                <a:spcPct val="100000"/>
              </a:lnSpc>
              <a:spcBef>
                <a:spcPts val="1000"/>
              </a:spcBef>
              <a:spcAft>
                <a:spcPts val="0"/>
              </a:spcAft>
              <a:buSzPts val="960"/>
              <a:buFont typeface="Trebuchet MS"/>
              <a:buNone/>
              <a:defRPr/>
            </a:lvl4pPr>
            <a:lvl5pPr indent="-228600" lvl="4" marL="2286000" algn="l">
              <a:lnSpc>
                <a:spcPct val="100000"/>
              </a:lnSpc>
              <a:spcBef>
                <a:spcPts val="1000"/>
              </a:spcBef>
              <a:spcAft>
                <a:spcPts val="0"/>
              </a:spcAft>
              <a:buSzPts val="960"/>
              <a:buFont typeface="Trebuchet MS"/>
              <a:buNone/>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23" name="Google Shape;123;p31"/>
          <p:cNvSpPr txBox="1"/>
          <p:nvPr>
            <p:ph idx="2" type="body"/>
          </p:nvPr>
        </p:nvSpPr>
        <p:spPr>
          <a:xfrm>
            <a:off x="677335" y="4527448"/>
            <a:ext cx="8596668" cy="151391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440"/>
              <a:buNone/>
              <a:defRPr sz="1800">
                <a:solidFill>
                  <a:srgbClr val="7F7F7F"/>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24" name="Google Shape;124;p31"/>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p31"/>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31"/>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7" name="Shape 127"/>
        <p:cNvGrpSpPr/>
        <p:nvPr/>
      </p:nvGrpSpPr>
      <p:grpSpPr>
        <a:xfrm>
          <a:off x="0" y="0"/>
          <a:ext cx="0" cy="0"/>
          <a:chOff x="0" y="0"/>
          <a:chExt cx="0" cy="0"/>
        </a:xfrm>
      </p:grpSpPr>
      <p:sp>
        <p:nvSpPr>
          <p:cNvPr id="128" name="Google Shape;128;p3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32"/>
          <p:cNvSpPr txBox="1"/>
          <p:nvPr>
            <p:ph idx="1" type="body"/>
          </p:nvPr>
        </p:nvSpPr>
        <p:spPr>
          <a:xfrm rot="5400000">
            <a:off x="3035282" y="-197358"/>
            <a:ext cx="3880773" cy="8596668"/>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30" name="Google Shape;130;p32"/>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2"/>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32"/>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3" name="Shape 133"/>
        <p:cNvGrpSpPr/>
        <p:nvPr/>
      </p:nvGrpSpPr>
      <p:grpSpPr>
        <a:xfrm>
          <a:off x="0" y="0"/>
          <a:ext cx="0" cy="0"/>
          <a:chOff x="0" y="0"/>
          <a:chExt cx="0" cy="0"/>
        </a:xfrm>
      </p:grpSpPr>
      <p:sp>
        <p:nvSpPr>
          <p:cNvPr id="134" name="Google Shape;134;p33"/>
          <p:cNvSpPr txBox="1"/>
          <p:nvPr>
            <p:ph type="title"/>
          </p:nvPr>
        </p:nvSpPr>
        <p:spPr>
          <a:xfrm rot="5400000">
            <a:off x="5994319" y="2582953"/>
            <a:ext cx="5251451" cy="1304743"/>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3"/>
          <p:cNvSpPr txBox="1"/>
          <p:nvPr>
            <p:ph idx="1" type="body"/>
          </p:nvPr>
        </p:nvSpPr>
        <p:spPr>
          <a:xfrm rot="5400000">
            <a:off x="1581685" y="-294750"/>
            <a:ext cx="5251450" cy="706015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36" name="Google Shape;136;p33"/>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33"/>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3"/>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5" name="Shape 145"/>
        <p:cNvGrpSpPr/>
        <p:nvPr/>
      </p:nvGrpSpPr>
      <p:grpSpPr>
        <a:xfrm>
          <a:off x="0" y="0"/>
          <a:ext cx="0" cy="0"/>
          <a:chOff x="0" y="0"/>
          <a:chExt cx="0" cy="0"/>
        </a:xfrm>
      </p:grpSpPr>
      <p:sp>
        <p:nvSpPr>
          <p:cNvPr id="146" name="Google Shape;146;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1" name="Shape 151"/>
        <p:cNvGrpSpPr/>
        <p:nvPr/>
      </p:nvGrpSpPr>
      <p:grpSpPr>
        <a:xfrm>
          <a:off x="0" y="0"/>
          <a:ext cx="0" cy="0"/>
          <a:chOff x="0" y="0"/>
          <a:chExt cx="0" cy="0"/>
        </a:xfrm>
      </p:grpSpPr>
      <p:sp>
        <p:nvSpPr>
          <p:cNvPr id="152" name="Google Shape;152;p3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3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4" name="Google Shape;15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7" name="Shape 157"/>
        <p:cNvGrpSpPr/>
        <p:nvPr/>
      </p:nvGrpSpPr>
      <p:grpSpPr>
        <a:xfrm>
          <a:off x="0" y="0"/>
          <a:ext cx="0" cy="0"/>
          <a:chOff x="0" y="0"/>
          <a:chExt cx="0" cy="0"/>
        </a:xfrm>
      </p:grpSpPr>
      <p:sp>
        <p:nvSpPr>
          <p:cNvPr id="158" name="Google Shape;158;p3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3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60" name="Google Shape;160;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63" name="Shape 163"/>
        <p:cNvGrpSpPr/>
        <p:nvPr/>
      </p:nvGrpSpPr>
      <p:grpSpPr>
        <a:xfrm>
          <a:off x="0" y="0"/>
          <a:ext cx="0" cy="0"/>
          <a:chOff x="0" y="0"/>
          <a:chExt cx="0" cy="0"/>
        </a:xfrm>
      </p:grpSpPr>
      <p:sp>
        <p:nvSpPr>
          <p:cNvPr id="164" name="Google Shape;164;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3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3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70" name="Shape 170"/>
        <p:cNvGrpSpPr/>
        <p:nvPr/>
      </p:nvGrpSpPr>
      <p:grpSpPr>
        <a:xfrm>
          <a:off x="0" y="0"/>
          <a:ext cx="0" cy="0"/>
          <a:chOff x="0" y="0"/>
          <a:chExt cx="0" cy="0"/>
        </a:xfrm>
      </p:grpSpPr>
      <p:sp>
        <p:nvSpPr>
          <p:cNvPr id="171" name="Google Shape;171;p3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3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3" name="Google Shape;173;p3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3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5" name="Google Shape;175;p3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 name="Google Shape;176;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9" name="Shape 179"/>
        <p:cNvGrpSpPr/>
        <p:nvPr/>
      </p:nvGrpSpPr>
      <p:grpSpPr>
        <a:xfrm>
          <a:off x="0" y="0"/>
          <a:ext cx="0" cy="0"/>
          <a:chOff x="0" y="0"/>
          <a:chExt cx="0" cy="0"/>
        </a:xfrm>
      </p:grpSpPr>
      <p:sp>
        <p:nvSpPr>
          <p:cNvPr id="180" name="Google Shape;180;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4" name="Shape 184"/>
        <p:cNvGrpSpPr/>
        <p:nvPr/>
      </p:nvGrpSpPr>
      <p:grpSpPr>
        <a:xfrm>
          <a:off x="0" y="0"/>
          <a:ext cx="0" cy="0"/>
          <a:chOff x="0" y="0"/>
          <a:chExt cx="0" cy="0"/>
        </a:xfrm>
      </p:grpSpPr>
      <p:sp>
        <p:nvSpPr>
          <p:cNvPr id="185" name="Google Shape;185;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8" name="Shape 188"/>
        <p:cNvGrpSpPr/>
        <p:nvPr/>
      </p:nvGrpSpPr>
      <p:grpSpPr>
        <a:xfrm>
          <a:off x="0" y="0"/>
          <a:ext cx="0" cy="0"/>
          <a:chOff x="0" y="0"/>
          <a:chExt cx="0" cy="0"/>
        </a:xfrm>
      </p:grpSpPr>
      <p:sp>
        <p:nvSpPr>
          <p:cNvPr id="189" name="Google Shape;189;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4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1" name="Google Shape;191;p4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2" name="Google Shape;192;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5" name="Shape 195"/>
        <p:cNvGrpSpPr/>
        <p:nvPr/>
      </p:nvGrpSpPr>
      <p:grpSpPr>
        <a:xfrm>
          <a:off x="0" y="0"/>
          <a:ext cx="0" cy="0"/>
          <a:chOff x="0" y="0"/>
          <a:chExt cx="0" cy="0"/>
        </a:xfrm>
      </p:grpSpPr>
      <p:sp>
        <p:nvSpPr>
          <p:cNvPr id="196" name="Google Shape;196;p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7" name="Google Shape;197;p4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98" name="Google Shape;198;p4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9" name="Google Shape;199;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2" name="Shape 202"/>
        <p:cNvGrpSpPr/>
        <p:nvPr/>
      </p:nvGrpSpPr>
      <p:grpSpPr>
        <a:xfrm>
          <a:off x="0" y="0"/>
          <a:ext cx="0" cy="0"/>
          <a:chOff x="0" y="0"/>
          <a:chExt cx="0" cy="0"/>
        </a:xfrm>
      </p:grpSpPr>
      <p:sp>
        <p:nvSpPr>
          <p:cNvPr id="203" name="Google Shape;203;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4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8" name="Shape 208"/>
        <p:cNvGrpSpPr/>
        <p:nvPr/>
      </p:nvGrpSpPr>
      <p:grpSpPr>
        <a:xfrm>
          <a:off x="0" y="0"/>
          <a:ext cx="0" cy="0"/>
          <a:chOff x="0" y="0"/>
          <a:chExt cx="0" cy="0"/>
        </a:xfrm>
      </p:grpSpPr>
      <p:sp>
        <p:nvSpPr>
          <p:cNvPr id="209" name="Google Shape;209;p4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0" name="Google Shape;210;p4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3" name="Google Shape;213;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2" Type="http://schemas.openxmlformats.org/officeDocument/2006/relationships/theme" Target="../theme/theme3.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5"/>
          <p:cNvGrpSpPr/>
          <p:nvPr/>
        </p:nvGrpSpPr>
        <p:grpSpPr>
          <a:xfrm>
            <a:off x="0" y="-8467"/>
            <a:ext cx="12192000" cy="6866467"/>
            <a:chOff x="0" y="-8467"/>
            <a:chExt cx="12192000" cy="6866467"/>
          </a:xfrm>
        </p:grpSpPr>
        <p:cxnSp>
          <p:nvCxnSpPr>
            <p:cNvPr id="7" name="Google Shape;7;p15"/>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8" name="Google Shape;8;p15"/>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9" name="Google Shape;9;p15"/>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10" name="Google Shape;10;p15"/>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1" name="Google Shape;11;p15"/>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5"/>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13" name="Google Shape;13;p15"/>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14" name="Google Shape;14;p15"/>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15" name="Google Shape;15;p15"/>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15"/>
            <p:cNvSpPr/>
            <p:nvPr/>
          </p:nvSpPr>
          <p:spPr>
            <a:xfrm>
              <a:off x="0" y="4013200"/>
              <a:ext cx="448733" cy="2844800"/>
            </a:xfrm>
            <a:prstGeom prst="triangle">
              <a:avLst>
                <a:gd fmla="val 0" name="adj"/>
              </a:avLst>
            </a:prstGeom>
            <a:solidFill>
              <a:schemeClr val="accent1">
                <a:alpha val="8431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 name="Google Shape;17;p15"/>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lvl1pPr lvl="0" marR="0" rtl="0" algn="l">
              <a:lnSpc>
                <a:spcPct val="100000"/>
              </a:lnSpc>
              <a:spcBef>
                <a:spcPts val="0"/>
              </a:spcBef>
              <a:spcAft>
                <a:spcPts val="0"/>
              </a:spcAft>
              <a:buClr>
                <a:schemeClr val="accent1"/>
              </a:buClr>
              <a:buSzPts val="3600"/>
              <a:buFont typeface="Trebuchet MS"/>
              <a:buNone/>
              <a:defRPr b="0" i="0" sz="3600" u="none" cap="none" strike="noStrike">
                <a:solidFill>
                  <a:schemeClr val="accen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18" name="Google Shape;18;p15"/>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3F3F3F"/>
                </a:solidFill>
                <a:latin typeface="Trebuchet MS"/>
                <a:ea typeface="Trebuchet MS"/>
                <a:cs typeface="Trebuchet MS"/>
                <a:sym typeface="Trebuchet MS"/>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3F3F3F"/>
                </a:solidFill>
                <a:latin typeface="Trebuchet MS"/>
                <a:ea typeface="Trebuchet MS"/>
                <a:cs typeface="Trebuchet MS"/>
                <a:sym typeface="Trebuchet MS"/>
              </a:defRPr>
            </a:lvl2pPr>
            <a:lvl3pPr indent="-299719"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3F3F3F"/>
                </a:solidFill>
                <a:latin typeface="Trebuchet MS"/>
                <a:ea typeface="Trebuchet MS"/>
                <a:cs typeface="Trebuchet MS"/>
                <a:sym typeface="Trebuchet MS"/>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7pPr>
            <a:lvl8pPr indent="-289559"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8pPr>
            <a:lvl9pPr indent="-289559"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Trebuchet MS"/>
                <a:ea typeface="Trebuchet MS"/>
                <a:cs typeface="Trebuchet MS"/>
                <a:sym typeface="Trebuchet MS"/>
              </a:defRPr>
            </a:lvl9pPr>
          </a:lstStyle>
          <a:p/>
        </p:txBody>
      </p:sp>
      <p:sp>
        <p:nvSpPr>
          <p:cNvPr id="19" name="Google Shape;19;p15"/>
          <p:cNvSpPr txBox="1"/>
          <p:nvPr>
            <p:ph idx="10" type="dt"/>
          </p:nvPr>
        </p:nvSpPr>
        <p:spPr>
          <a:xfrm>
            <a:off x="7205133" y="6041362"/>
            <a:ext cx="911939"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900" u="none" cap="none" strike="noStrike">
                <a:solidFill>
                  <a:srgbClr val="888888"/>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9pPr>
          </a:lstStyle>
          <a:p/>
        </p:txBody>
      </p:sp>
      <p:sp>
        <p:nvSpPr>
          <p:cNvPr id="20" name="Google Shape;20;p15"/>
          <p:cNvSpPr txBox="1"/>
          <p:nvPr>
            <p:ph idx="11" type="ftr"/>
          </p:nvPr>
        </p:nvSpPr>
        <p:spPr>
          <a:xfrm>
            <a:off x="677334" y="6041362"/>
            <a:ext cx="6297612"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rebuchet MS"/>
                <a:ea typeface="Trebuchet MS"/>
                <a:cs typeface="Trebuchet MS"/>
                <a:sym typeface="Trebuchet MS"/>
              </a:defRPr>
            </a:lvl9pPr>
          </a:lstStyle>
          <a:p/>
        </p:txBody>
      </p:sp>
      <p:sp>
        <p:nvSpPr>
          <p:cNvPr id="21" name="Google Shape;21;p15"/>
          <p:cNvSpPr txBox="1"/>
          <p:nvPr>
            <p:ph idx="12" type="sldNum"/>
          </p:nvPr>
        </p:nvSpPr>
        <p:spPr>
          <a:xfrm>
            <a:off x="8590663" y="6041362"/>
            <a:ext cx="683339"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 name="Shape 139"/>
        <p:cNvGrpSpPr/>
        <p:nvPr/>
      </p:nvGrpSpPr>
      <p:grpSpPr>
        <a:xfrm>
          <a:off x="0" y="0"/>
          <a:ext cx="0" cy="0"/>
          <a:chOff x="0" y="0"/>
          <a:chExt cx="0" cy="0"/>
        </a:xfrm>
      </p:grpSpPr>
      <p:sp>
        <p:nvSpPr>
          <p:cNvPr id="140" name="Google Shape;140;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41" name="Google Shape;141;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2" name="Google Shape;14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3" name="Google Shape;14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4" name="Google Shape;14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www.avatartour.bg/" TargetMode="External"/><Relationship Id="rId5" Type="http://schemas.openxmlformats.org/officeDocument/2006/relationships/hyperlink" Target="mailto:incoming@avatartour.b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5"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39.jpg"/><Relationship Id="rId5"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9" Type="http://schemas.openxmlformats.org/officeDocument/2006/relationships/image" Target="../media/image13.png"/><Relationship Id="rId5" Type="http://schemas.openxmlformats.org/officeDocument/2006/relationships/image" Target="../media/image2.jpg"/><Relationship Id="rId6" Type="http://schemas.openxmlformats.org/officeDocument/2006/relationships/image" Target="../media/image11.jpg"/><Relationship Id="rId7" Type="http://schemas.openxmlformats.org/officeDocument/2006/relationships/image" Target="../media/image10.jpg"/><Relationship Id="rId8"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5" Type="http://schemas.openxmlformats.org/officeDocument/2006/relationships/image" Target="../media/image4.jpg"/><Relationship Id="rId6" Type="http://schemas.openxmlformats.org/officeDocument/2006/relationships/image" Target="../media/image14.png"/><Relationship Id="rId7"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5" Type="http://schemas.openxmlformats.org/officeDocument/2006/relationships/image" Target="../media/image6.jpg"/><Relationship Id="rId6" Type="http://schemas.openxmlformats.org/officeDocument/2006/relationships/image" Target="../media/image13.png"/><Relationship Id="rId7"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5" Type="http://schemas.openxmlformats.org/officeDocument/2006/relationships/image" Target="../media/image5.jpg"/><Relationship Id="rId6" Type="http://schemas.openxmlformats.org/officeDocument/2006/relationships/image" Target="../media/image7.jpg"/><Relationship Id="rId7"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5" Type="http://schemas.openxmlformats.org/officeDocument/2006/relationships/image" Target="../media/image9.jpg"/><Relationship Id="rId6" Type="http://schemas.openxmlformats.org/officeDocument/2006/relationships/image" Target="../media/image15.jpg"/><Relationship Id="rId7"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1.jpg"/><Relationship Id="rId4" Type="http://schemas.openxmlformats.org/officeDocument/2006/relationships/image" Target="../media/image17.jpg"/><Relationship Id="rId5" Type="http://schemas.openxmlformats.org/officeDocument/2006/relationships/image" Target="../media/image29.jpg"/><Relationship Id="rId6" Type="http://schemas.openxmlformats.org/officeDocument/2006/relationships/image" Target="../media/image16.jpg"/><Relationship Id="rId7"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5" Type="http://schemas.openxmlformats.org/officeDocument/2006/relationships/image" Target="../media/image13.png"/><Relationship Id="rId6" Type="http://schemas.openxmlformats.org/officeDocument/2006/relationships/image" Target="../media/image19.jpg"/><Relationship Id="rId7" Type="http://schemas.openxmlformats.org/officeDocument/2006/relationships/image" Target="../media/image22.jpg"/><Relationship Id="rId8" Type="http://schemas.openxmlformats.org/officeDocument/2006/relationships/image" Target="../media/image3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5" Type="http://schemas.openxmlformats.org/officeDocument/2006/relationships/image" Target="../media/image13.png"/><Relationship Id="rId6" Type="http://schemas.openxmlformats.org/officeDocument/2006/relationships/image" Target="../media/image40.gif"/><Relationship Id="rId7" Type="http://schemas.openxmlformats.org/officeDocument/2006/relationships/image" Target="../media/image2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5" Type="http://schemas.openxmlformats.org/officeDocument/2006/relationships/image" Target="../media/image13.png"/><Relationship Id="rId6" Type="http://schemas.openxmlformats.org/officeDocument/2006/relationships/hyperlink" Target="http://www.youtube.com/watch?v=4n2sYBBaCOg" TargetMode="External"/><Relationship Id="rId7" Type="http://schemas.openxmlformats.org/officeDocument/2006/relationships/image" Target="../media/image2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5" Type="http://schemas.openxmlformats.org/officeDocument/2006/relationships/image" Target="../media/image13.png"/><Relationship Id="rId6" Type="http://schemas.openxmlformats.org/officeDocument/2006/relationships/hyperlink" Target="http://www.youtube.com/watch?v=hPL8kNms5zA" TargetMode="External"/><Relationship Id="rId7" Type="http://schemas.openxmlformats.org/officeDocument/2006/relationships/image" Target="../media/image1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5" Type="http://schemas.openxmlformats.org/officeDocument/2006/relationships/image" Target="../media/image13.png"/><Relationship Id="rId6" Type="http://schemas.openxmlformats.org/officeDocument/2006/relationships/image" Target="../media/image25.jpg"/><Relationship Id="rId7" Type="http://schemas.openxmlformats.org/officeDocument/2006/relationships/image" Target="../media/image23.jpg"/><Relationship Id="rId8" Type="http://schemas.openxmlformats.org/officeDocument/2006/relationships/image" Target="../media/image2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36.jpg"/><Relationship Id="rId5" Type="http://schemas.openxmlformats.org/officeDocument/2006/relationships/image" Target="../media/image2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5" Type="http://schemas.openxmlformats.org/officeDocument/2006/relationships/image" Target="../media/image24.jpg"/><Relationship Id="rId6"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33.jp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37.jpg"/><Relationship Id="rId4" Type="http://schemas.openxmlformats.org/officeDocument/2006/relationships/image" Target="../media/image31.jpg"/><Relationship Id="rId5" Type="http://schemas.openxmlformats.org/officeDocument/2006/relationships/image" Target="../media/image30.jpg"/><Relationship Id="rId6" Type="http://schemas.openxmlformats.org/officeDocument/2006/relationships/image" Target="../media/image38.jpg"/><Relationship Id="rId7" Type="http://schemas.openxmlformats.org/officeDocument/2006/relationships/image" Target="../media/image35.jpg"/><Relationship Id="rId8"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www.avatartour.bg/" TargetMode="External"/><Relationship Id="rId4" Type="http://schemas.openxmlformats.org/officeDocument/2006/relationships/hyperlink" Target="mailto:incoming@avatartour.bg" TargetMode="External"/><Relationship Id="rId5"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2.jp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7" name="Shape 217"/>
        <p:cNvGrpSpPr/>
        <p:nvPr/>
      </p:nvGrpSpPr>
      <p:grpSpPr>
        <a:xfrm>
          <a:off x="0" y="0"/>
          <a:ext cx="0" cy="0"/>
          <a:chOff x="0" y="0"/>
          <a:chExt cx="0" cy="0"/>
        </a:xfrm>
      </p:grpSpPr>
      <p:sp>
        <p:nvSpPr>
          <p:cNvPr id="218" name="Google Shape;218;p1"/>
          <p:cNvSpPr txBox="1"/>
          <p:nvPr>
            <p:ph type="ctrTitle"/>
          </p:nvPr>
        </p:nvSpPr>
        <p:spPr>
          <a:xfrm>
            <a:off x="695323" y="4591049"/>
            <a:ext cx="8610601" cy="1087656"/>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rgbClr val="7EA721"/>
              </a:buClr>
              <a:buSzPts val="4400"/>
              <a:buFont typeface="Arial"/>
              <a:buNone/>
            </a:pPr>
            <a:r>
              <a:rPr b="1" lang="en-GB" sz="4400">
                <a:solidFill>
                  <a:srgbClr val="7EA721"/>
                </a:solidFill>
                <a:latin typeface="Arial"/>
                <a:ea typeface="Arial"/>
                <a:cs typeface="Arial"/>
                <a:sym typeface="Arial"/>
              </a:rPr>
              <a:t>Bulgaria </a:t>
            </a:r>
            <a:r>
              <a:rPr lang="en-GB" sz="4000">
                <a:latin typeface="Arial"/>
                <a:ea typeface="Arial"/>
                <a:cs typeface="Arial"/>
                <a:sym typeface="Arial"/>
              </a:rPr>
              <a:t>- destination for all seasons</a:t>
            </a:r>
            <a:endParaRPr sz="3600">
              <a:latin typeface="Arial"/>
              <a:ea typeface="Arial"/>
              <a:cs typeface="Arial"/>
              <a:sym typeface="Arial"/>
            </a:endParaRPr>
          </a:p>
        </p:txBody>
      </p:sp>
      <p:pic>
        <p:nvPicPr>
          <p:cNvPr id="219" name="Google Shape;219;p1"/>
          <p:cNvPicPr preferRelativeResize="0"/>
          <p:nvPr/>
        </p:nvPicPr>
        <p:blipFill rotWithShape="1">
          <a:blip r:embed="rId3">
            <a:alphaModFix/>
          </a:blip>
          <a:srcRect b="0" l="0" r="0" t="0"/>
          <a:stretch/>
        </p:blipFill>
        <p:spPr>
          <a:xfrm>
            <a:off x="2297674" y="1546860"/>
            <a:ext cx="5405898" cy="2672715"/>
          </a:xfrm>
          <a:prstGeom prst="rect">
            <a:avLst/>
          </a:prstGeom>
          <a:noFill/>
          <a:ln>
            <a:noFill/>
          </a:ln>
        </p:spPr>
      </p:pic>
      <p:sp>
        <p:nvSpPr>
          <p:cNvPr id="220" name="Google Shape;220;p1"/>
          <p:cNvSpPr txBox="1"/>
          <p:nvPr/>
        </p:nvSpPr>
        <p:spPr>
          <a:xfrm flipH="1">
            <a:off x="55241" y="6486525"/>
            <a:ext cx="8879208"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5">
                  <a:extLst>
                    <a:ext uri="{A12FA001-AC4F-418D-AE19-62706E023703}">
                      <ahyp:hlinkClr val="tx"/>
                    </a:ext>
                  </a:extLst>
                </a:hlinkClick>
              </a:rPr>
              <a:t>incoming@avatartour.bg</a:t>
            </a:r>
            <a:r>
              <a:rPr b="0" i="0" lang="en-GB" sz="1600" u="none" cap="none" strike="noStrike">
                <a:solidFill>
                  <a:schemeClr val="dk1"/>
                </a:solidFill>
                <a:latin typeface="Trebuchet MS"/>
                <a:ea typeface="Trebuchet MS"/>
                <a:cs typeface="Trebuchet MS"/>
                <a:sym typeface="Trebuchet MS"/>
              </a:rPr>
              <a:t> </a:t>
            </a:r>
            <a:endParaRPr b="0" i="0" sz="1600" u="none" cap="none" strike="noStrike">
              <a:solidFill>
                <a:schemeClr val="dk1"/>
              </a:solidFill>
              <a:latin typeface="Trebuchet MS"/>
              <a:ea typeface="Trebuchet MS"/>
              <a:cs typeface="Trebuchet MS"/>
              <a:sym typeface="Trebuchet M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4" name="Shape 224"/>
        <p:cNvGrpSpPr/>
        <p:nvPr/>
      </p:nvGrpSpPr>
      <p:grpSpPr>
        <a:xfrm>
          <a:off x="0" y="0"/>
          <a:ext cx="0" cy="0"/>
          <a:chOff x="0" y="0"/>
          <a:chExt cx="0" cy="0"/>
        </a:xfrm>
      </p:grpSpPr>
      <p:sp>
        <p:nvSpPr>
          <p:cNvPr id="225" name="Google Shape;225;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rebuchet MS"/>
              <a:ea typeface="Trebuchet MS"/>
              <a:cs typeface="Trebuchet MS"/>
              <a:sym typeface="Trebuchet MS"/>
            </a:endParaRPr>
          </a:p>
        </p:txBody>
      </p:sp>
      <p:sp>
        <p:nvSpPr>
          <p:cNvPr id="226" name="Google Shape;226;p2"/>
          <p:cNvSpPr/>
          <p:nvPr/>
        </p:nvSpPr>
        <p:spPr>
          <a:xfrm flipH="1" rot="10800000">
            <a:off x="0" y="0"/>
            <a:ext cx="448733" cy="2844800"/>
          </a:xfrm>
          <a:prstGeom prst="triangle">
            <a:avLst>
              <a:gd fmla="val 0" name="adj"/>
            </a:avLst>
          </a:prstGeom>
          <a:solidFill>
            <a:schemeClr val="accent1">
              <a:alpha val="8431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2"/>
          <p:cNvSpPr/>
          <p:nvPr/>
        </p:nvSpPr>
        <p:spPr>
          <a:xfrm>
            <a:off x="7738534" y="3818467"/>
            <a:ext cx="4450292" cy="3039533"/>
          </a:xfrm>
          <a:prstGeom prst="triangle">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8" name="Google Shape;228;p2"/>
          <p:cNvCxnSpPr/>
          <p:nvPr/>
        </p:nvCxnSpPr>
        <p:spPr>
          <a:xfrm>
            <a:off x="10134600" y="0"/>
            <a:ext cx="1727200" cy="6858000"/>
          </a:xfrm>
          <a:prstGeom prst="straightConnector1">
            <a:avLst/>
          </a:prstGeom>
          <a:noFill/>
          <a:ln cap="sq" cmpd="sng" w="15875">
            <a:solidFill>
              <a:schemeClr val="accent2"/>
            </a:solidFill>
            <a:prstDash val="solid"/>
            <a:bevel/>
            <a:headEnd len="sm" w="sm" type="none"/>
            <a:tailEnd len="sm" w="sm" type="none"/>
          </a:ln>
        </p:spPr>
      </p:cxnSp>
      <p:cxnSp>
        <p:nvCxnSpPr>
          <p:cNvPr id="229" name="Google Shape;229;p2"/>
          <p:cNvCxnSpPr/>
          <p:nvPr/>
        </p:nvCxnSpPr>
        <p:spPr>
          <a:xfrm flipH="1">
            <a:off x="7425267" y="3681413"/>
            <a:ext cx="4763558" cy="3176587"/>
          </a:xfrm>
          <a:prstGeom prst="straightConnector1">
            <a:avLst/>
          </a:prstGeom>
          <a:noFill/>
          <a:ln cap="flat" cmpd="sng" w="15875">
            <a:solidFill>
              <a:schemeClr val="accent1"/>
            </a:solidFill>
            <a:prstDash val="solid"/>
            <a:round/>
            <a:headEnd len="sm" w="sm" type="none"/>
            <a:tailEnd len="sm" w="sm" type="none"/>
          </a:ln>
        </p:spPr>
      </p:cxnSp>
      <p:sp>
        <p:nvSpPr>
          <p:cNvPr id="230" name="Google Shape;230;p2"/>
          <p:cNvSpPr txBox="1"/>
          <p:nvPr>
            <p:ph idx="1" type="body"/>
          </p:nvPr>
        </p:nvSpPr>
        <p:spPr>
          <a:xfrm>
            <a:off x="448733" y="1804366"/>
            <a:ext cx="9042400" cy="4410075"/>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SzPts val="1920"/>
              <a:buChar char="►"/>
            </a:pPr>
            <a:r>
              <a:rPr lang="en-GB" sz="2400">
                <a:latin typeface="Arial"/>
                <a:ea typeface="Arial"/>
                <a:cs typeface="Arial"/>
                <a:sym typeface="Arial"/>
              </a:rPr>
              <a:t>Avatar Tour LTD is operational since 201</a:t>
            </a:r>
            <a:r>
              <a:rPr lang="en-GB" sz="2400"/>
              <a:t>1</a:t>
            </a:r>
            <a:r>
              <a:rPr lang="en-GB" sz="2400">
                <a:latin typeface="Arial"/>
                <a:ea typeface="Arial"/>
                <a:cs typeface="Arial"/>
                <a:sym typeface="Arial"/>
              </a:rPr>
              <a:t> and is a licensed company for travel and tourism and one of the most dynamically developing tour operators in Bulgaria. </a:t>
            </a:r>
            <a:endParaRPr sz="2400">
              <a:latin typeface="Arial"/>
              <a:ea typeface="Arial"/>
              <a:cs typeface="Arial"/>
              <a:sym typeface="Arial"/>
            </a:endParaRPr>
          </a:p>
          <a:p>
            <a:pPr indent="-342900" lvl="0" marL="342900" rtl="0" algn="l">
              <a:lnSpc>
                <a:spcPct val="100000"/>
              </a:lnSpc>
              <a:spcBef>
                <a:spcPts val="1000"/>
              </a:spcBef>
              <a:spcAft>
                <a:spcPts val="0"/>
              </a:spcAft>
              <a:buSzPts val="1920"/>
              <a:buChar char="►"/>
            </a:pPr>
            <a:r>
              <a:rPr lang="en-GB" sz="2400">
                <a:latin typeface="Arial"/>
                <a:ea typeface="Arial"/>
                <a:cs typeface="Arial"/>
                <a:sym typeface="Arial"/>
              </a:rPr>
              <a:t>The management team of the company consists of very experienced people working in the industry for more than 20 years. Under their leadership works a young, educated and enthusiastic team which takes care of every partner and client with great attention. </a:t>
            </a:r>
            <a:endParaRPr/>
          </a:p>
        </p:txBody>
      </p:sp>
      <p:sp>
        <p:nvSpPr>
          <p:cNvPr id="231" name="Google Shape;231;p2"/>
          <p:cNvSpPr/>
          <p:nvPr/>
        </p:nvSpPr>
        <p:spPr>
          <a:xfrm>
            <a:off x="10425641" y="0"/>
            <a:ext cx="1766359" cy="6858000"/>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solidFill>
          <a:ln>
            <a:noFill/>
          </a:ln>
        </p:spPr>
      </p:sp>
      <p:sp>
        <p:nvSpPr>
          <p:cNvPr id="232" name="Google Shape;232;p2"/>
          <p:cNvSpPr txBox="1"/>
          <p:nvPr/>
        </p:nvSpPr>
        <p:spPr>
          <a:xfrm flipH="1">
            <a:off x="55241" y="6486525"/>
            <a:ext cx="8879208"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chemeClr val="dk1"/>
                </a:solidFill>
                <a:latin typeface="Trebuchet MS"/>
                <a:ea typeface="Trebuchet MS"/>
                <a:cs typeface="Trebuchet MS"/>
                <a:sym typeface="Trebuchet MS"/>
              </a:rPr>
              <a:t> </a:t>
            </a:r>
            <a:endParaRPr b="0" i="0" sz="1600" u="none" cap="none" strike="noStrike">
              <a:solidFill>
                <a:schemeClr val="dk1"/>
              </a:solidFill>
              <a:latin typeface="Trebuchet MS"/>
              <a:ea typeface="Trebuchet MS"/>
              <a:cs typeface="Trebuchet MS"/>
              <a:sym typeface="Trebuchet MS"/>
            </a:endParaRPr>
          </a:p>
        </p:txBody>
      </p:sp>
      <p:pic>
        <p:nvPicPr>
          <p:cNvPr id="233" name="Google Shape;233;p2"/>
          <p:cNvPicPr preferRelativeResize="0"/>
          <p:nvPr/>
        </p:nvPicPr>
        <p:blipFill rotWithShape="1">
          <a:blip r:embed="rId5">
            <a:alphaModFix/>
          </a:blip>
          <a:srcRect b="0" l="0" r="0" t="0"/>
          <a:stretch/>
        </p:blipFill>
        <p:spPr>
          <a:xfrm>
            <a:off x="447039" y="46602"/>
            <a:ext cx="1979996" cy="9789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alpha val="15294"/>
          </a:schemeClr>
        </a:solidFill>
      </p:bgPr>
    </p:bg>
    <p:spTree>
      <p:nvGrpSpPr>
        <p:cNvPr id="237" name="Shape 237"/>
        <p:cNvGrpSpPr/>
        <p:nvPr/>
      </p:nvGrpSpPr>
      <p:grpSpPr>
        <a:xfrm>
          <a:off x="0" y="0"/>
          <a:ext cx="0" cy="0"/>
          <a:chOff x="0" y="0"/>
          <a:chExt cx="0" cy="0"/>
        </a:xfrm>
      </p:grpSpPr>
      <p:grpSp>
        <p:nvGrpSpPr>
          <p:cNvPr id="238" name="Google Shape;238;p3"/>
          <p:cNvGrpSpPr/>
          <p:nvPr/>
        </p:nvGrpSpPr>
        <p:grpSpPr>
          <a:xfrm>
            <a:off x="0" y="-8467"/>
            <a:ext cx="12192000" cy="6866467"/>
            <a:chOff x="0" y="-8467"/>
            <a:chExt cx="12192000" cy="6866467"/>
          </a:xfrm>
        </p:grpSpPr>
        <p:cxnSp>
          <p:nvCxnSpPr>
            <p:cNvPr id="239" name="Google Shape;239;p3"/>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240" name="Google Shape;240;p3"/>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241" name="Google Shape;241;p3"/>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242" name="Google Shape;242;p3"/>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243" name="Google Shape;243;p3"/>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3"/>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245" name="Google Shape;245;p3"/>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246" name="Google Shape;246;p3"/>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247" name="Google Shape;247;p3"/>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3"/>
            <p:cNvSpPr/>
            <p:nvPr/>
          </p:nvSpPr>
          <p:spPr>
            <a:xfrm>
              <a:off x="0" y="4013200"/>
              <a:ext cx="448733" cy="2844800"/>
            </a:xfrm>
            <a:prstGeom prst="triangle">
              <a:avLst>
                <a:gd fmla="val 0" name="adj"/>
              </a:avLst>
            </a:prstGeom>
            <a:solidFill>
              <a:schemeClr val="accent1">
                <a:alpha val="8431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9" name="Google Shape;249;p3"/>
          <p:cNvSpPr/>
          <p:nvPr/>
        </p:nvSpPr>
        <p:spPr>
          <a:xfrm>
            <a:off x="0" y="0"/>
            <a:ext cx="12192000" cy="6858000"/>
          </a:xfrm>
          <a:prstGeom prst="rect">
            <a:avLst/>
          </a:prstGeom>
          <a:solidFill>
            <a:schemeClr val="accent1">
              <a:alpha val="15294"/>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rebuchet MS"/>
              <a:ea typeface="Trebuchet MS"/>
              <a:cs typeface="Trebuchet MS"/>
              <a:sym typeface="Trebuchet MS"/>
            </a:endParaRPr>
          </a:p>
        </p:txBody>
      </p:sp>
      <p:pic>
        <p:nvPicPr>
          <p:cNvPr id="250" name="Google Shape;250;p3"/>
          <p:cNvPicPr preferRelativeResize="0"/>
          <p:nvPr/>
        </p:nvPicPr>
        <p:blipFill rotWithShape="1">
          <a:blip r:embed="rId3">
            <a:alphaModFix/>
          </a:blip>
          <a:srcRect b="11903" l="2964" r="-2938" t="-52"/>
          <a:stretch/>
        </p:blipFill>
        <p:spPr>
          <a:xfrm>
            <a:off x="0" y="812810"/>
            <a:ext cx="9141744" cy="6039867"/>
          </a:xfrm>
          <a:custGeom>
            <a:rect b="b" l="l" r="r" t="t"/>
            <a:pathLst>
              <a:path extrusionOk="0" h="6863485" w="9141744">
                <a:moveTo>
                  <a:pt x="0" y="0"/>
                </a:moveTo>
                <a:lnTo>
                  <a:pt x="5963051" y="0"/>
                </a:lnTo>
                <a:lnTo>
                  <a:pt x="9141744" y="6863485"/>
                </a:lnTo>
                <a:lnTo>
                  <a:pt x="0" y="6863485"/>
                </a:lnTo>
                <a:lnTo>
                  <a:pt x="0" y="0"/>
                </a:lnTo>
                <a:close/>
              </a:path>
            </a:pathLst>
          </a:custGeom>
          <a:noFill/>
          <a:ln>
            <a:noFill/>
          </a:ln>
          <a:effectLst>
            <a:outerShdw blurRad="57150" rotWithShape="0" algn="bl" dir="5400000" dist="19050">
              <a:srgbClr val="000000">
                <a:alpha val="50000"/>
              </a:srgbClr>
            </a:outerShdw>
            <a:reflection blurRad="0" dir="5400000" dist="38100" endA="0" endPos="30000" fadeDir="5400012" kx="0" rotWithShape="0" algn="bl" stPos="0" sy="-100000" ky="0"/>
          </a:effectLst>
        </p:spPr>
      </p:pic>
      <p:pic>
        <p:nvPicPr>
          <p:cNvPr id="251" name="Google Shape;251;p3"/>
          <p:cNvPicPr preferRelativeResize="0"/>
          <p:nvPr/>
        </p:nvPicPr>
        <p:blipFill rotWithShape="1">
          <a:blip r:embed="rId4">
            <a:alphaModFix/>
          </a:blip>
          <a:srcRect b="6222" l="3686" r="32272" t="-1"/>
          <a:stretch/>
        </p:blipFill>
        <p:spPr>
          <a:xfrm>
            <a:off x="5564487" y="-8467"/>
            <a:ext cx="6624337" cy="6431270"/>
          </a:xfrm>
          <a:custGeom>
            <a:rect b="b" l="l" r="r" t="t"/>
            <a:pathLst>
              <a:path extrusionOk="0" h="6852994" w="6401647">
                <a:moveTo>
                  <a:pt x="354282" y="0"/>
                </a:moveTo>
                <a:lnTo>
                  <a:pt x="6401647" y="0"/>
                </a:lnTo>
                <a:lnTo>
                  <a:pt x="6401647" y="6852994"/>
                </a:lnTo>
                <a:lnTo>
                  <a:pt x="0" y="6852994"/>
                </a:lnTo>
                <a:lnTo>
                  <a:pt x="0" y="6852993"/>
                </a:lnTo>
                <a:lnTo>
                  <a:pt x="3528116" y="6852993"/>
                </a:lnTo>
                <a:close/>
              </a:path>
            </a:pathLst>
          </a:custGeom>
          <a:noFill/>
          <a:ln>
            <a:noFill/>
          </a:ln>
        </p:spPr>
      </p:pic>
      <p:sp>
        <p:nvSpPr>
          <p:cNvPr id="252" name="Google Shape;252;p3"/>
          <p:cNvSpPr txBox="1"/>
          <p:nvPr>
            <p:ph type="title"/>
          </p:nvPr>
        </p:nvSpPr>
        <p:spPr>
          <a:xfrm>
            <a:off x="2639114" y="101610"/>
            <a:ext cx="3922467" cy="7112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69AC28"/>
              </a:buClr>
              <a:buSzPts val="3600"/>
              <a:buFont typeface="Arial"/>
              <a:buNone/>
            </a:pPr>
            <a:r>
              <a:rPr lang="en-GB">
                <a:solidFill>
                  <a:srgbClr val="69AC28"/>
                </a:solidFill>
                <a:latin typeface="Arial"/>
                <a:ea typeface="Arial"/>
                <a:cs typeface="Arial"/>
                <a:sym typeface="Arial"/>
              </a:rPr>
              <a:t>Our team!</a:t>
            </a:r>
            <a:endParaRPr>
              <a:solidFill>
                <a:srgbClr val="69AC28"/>
              </a:solidFill>
              <a:latin typeface="Arial"/>
              <a:ea typeface="Arial"/>
              <a:cs typeface="Arial"/>
              <a:sym typeface="Arial"/>
            </a:endParaRPr>
          </a:p>
        </p:txBody>
      </p:sp>
      <p:pic>
        <p:nvPicPr>
          <p:cNvPr id="253" name="Google Shape;253;p3"/>
          <p:cNvPicPr preferRelativeResize="0"/>
          <p:nvPr/>
        </p:nvPicPr>
        <p:blipFill rotWithShape="1">
          <a:blip r:embed="rId5">
            <a:alphaModFix/>
          </a:blip>
          <a:srcRect b="0" l="0" r="0" t="0"/>
          <a:stretch/>
        </p:blipFill>
        <p:spPr>
          <a:xfrm>
            <a:off x="447039" y="46602"/>
            <a:ext cx="1979996" cy="978924"/>
          </a:xfrm>
          <a:prstGeom prst="rect">
            <a:avLst/>
          </a:prstGeom>
          <a:noFill/>
          <a:ln>
            <a:noFill/>
          </a:ln>
        </p:spPr>
      </p:pic>
    </p:spTree>
  </p:cSld>
  <p:clrMapOvr>
    <a:masterClrMapping/>
  </p:clrMapOvr>
  <mc:AlternateContent>
    <mc:Choice Requires="p14">
      <p:transition spd="slow" p14:dur="1500">
        <p14:window dir="vert"/>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7" name="Shape 257"/>
        <p:cNvGrpSpPr/>
        <p:nvPr/>
      </p:nvGrpSpPr>
      <p:grpSpPr>
        <a:xfrm>
          <a:off x="0" y="0"/>
          <a:ext cx="0" cy="0"/>
          <a:chOff x="0" y="0"/>
          <a:chExt cx="0" cy="0"/>
        </a:xfrm>
      </p:grpSpPr>
      <p:sp>
        <p:nvSpPr>
          <p:cNvPr id="258" name="Google Shape;258;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p:txBody>
      </p:sp>
      <p:sp>
        <p:nvSpPr>
          <p:cNvPr id="259" name="Google Shape;259;p4"/>
          <p:cNvSpPr/>
          <p:nvPr/>
        </p:nvSpPr>
        <p:spPr>
          <a:xfrm flipH="1" rot="10800000">
            <a:off x="0" y="0"/>
            <a:ext cx="448733" cy="2844800"/>
          </a:xfrm>
          <a:prstGeom prst="triangle">
            <a:avLst>
              <a:gd fmla="val 0" name="adj"/>
            </a:avLst>
          </a:prstGeom>
          <a:solidFill>
            <a:schemeClr val="accent1">
              <a:alpha val="8431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4"/>
          <p:cNvSpPr/>
          <p:nvPr/>
        </p:nvSpPr>
        <p:spPr>
          <a:xfrm>
            <a:off x="7738534" y="3818467"/>
            <a:ext cx="4450292" cy="3039533"/>
          </a:xfrm>
          <a:prstGeom prst="triangle">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61" name="Google Shape;261;p4"/>
          <p:cNvCxnSpPr/>
          <p:nvPr/>
        </p:nvCxnSpPr>
        <p:spPr>
          <a:xfrm>
            <a:off x="10134600" y="0"/>
            <a:ext cx="1727200" cy="6858000"/>
          </a:xfrm>
          <a:prstGeom prst="straightConnector1">
            <a:avLst/>
          </a:prstGeom>
          <a:noFill/>
          <a:ln cap="sq" cmpd="sng" w="15875">
            <a:solidFill>
              <a:schemeClr val="accent2"/>
            </a:solidFill>
            <a:prstDash val="solid"/>
            <a:bevel/>
            <a:headEnd len="sm" w="sm" type="none"/>
            <a:tailEnd len="sm" w="sm" type="none"/>
          </a:ln>
        </p:spPr>
      </p:cxnSp>
      <p:cxnSp>
        <p:nvCxnSpPr>
          <p:cNvPr id="262" name="Google Shape;262;p4"/>
          <p:cNvCxnSpPr/>
          <p:nvPr/>
        </p:nvCxnSpPr>
        <p:spPr>
          <a:xfrm flipH="1">
            <a:off x="7425267" y="3681413"/>
            <a:ext cx="4763558" cy="3176587"/>
          </a:xfrm>
          <a:prstGeom prst="straightConnector1">
            <a:avLst/>
          </a:prstGeom>
          <a:noFill/>
          <a:ln cap="flat" cmpd="sng" w="15875">
            <a:solidFill>
              <a:schemeClr val="accent1"/>
            </a:solidFill>
            <a:prstDash val="solid"/>
            <a:round/>
            <a:headEnd len="sm" w="sm" type="none"/>
            <a:tailEnd len="sm" w="sm" type="none"/>
          </a:ln>
        </p:spPr>
      </p:cxnSp>
      <p:sp>
        <p:nvSpPr>
          <p:cNvPr id="263" name="Google Shape;263;p4"/>
          <p:cNvSpPr txBox="1"/>
          <p:nvPr>
            <p:ph idx="1" type="body"/>
          </p:nvPr>
        </p:nvSpPr>
        <p:spPr>
          <a:xfrm>
            <a:off x="474554" y="1113742"/>
            <a:ext cx="6794079" cy="3840479"/>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2080"/>
              <a:buNone/>
            </a:pPr>
            <a:r>
              <a:rPr lang="en-GB" sz="2600">
                <a:latin typeface="Arial"/>
                <a:ea typeface="Arial"/>
                <a:cs typeface="Arial"/>
                <a:sym typeface="Arial"/>
              </a:rPr>
              <a:t>Two of our main shareholders own some of the most popular holiday hotels in Bulgaria: </a:t>
            </a:r>
            <a:endParaRPr/>
          </a:p>
          <a:p>
            <a:pPr indent="-342900" lvl="0" marL="342900" rtl="0" algn="l">
              <a:lnSpc>
                <a:spcPct val="100000"/>
              </a:lnSpc>
              <a:spcBef>
                <a:spcPts val="1000"/>
              </a:spcBef>
              <a:spcAft>
                <a:spcPts val="0"/>
              </a:spcAft>
              <a:buSzPts val="1920"/>
              <a:buChar char="►"/>
            </a:pPr>
            <a:r>
              <a:rPr lang="en-GB" sz="2400">
                <a:latin typeface="Arial"/>
                <a:ea typeface="Arial"/>
                <a:cs typeface="Arial"/>
                <a:sym typeface="Arial"/>
              </a:rPr>
              <a:t>Samokov 4* in the famous mountain &amp; ski resort Borovets, </a:t>
            </a:r>
            <a:endParaRPr/>
          </a:p>
          <a:p>
            <a:pPr indent="-342900" lvl="0" marL="342900" rtl="0" algn="l">
              <a:lnSpc>
                <a:spcPct val="100000"/>
              </a:lnSpc>
              <a:spcBef>
                <a:spcPts val="1000"/>
              </a:spcBef>
              <a:spcAft>
                <a:spcPts val="0"/>
              </a:spcAft>
              <a:buSzPts val="1920"/>
              <a:buChar char="►"/>
            </a:pPr>
            <a:r>
              <a:rPr lang="en-GB" sz="2400">
                <a:latin typeface="Arial"/>
                <a:ea typeface="Arial"/>
                <a:cs typeface="Arial"/>
                <a:sym typeface="Arial"/>
              </a:rPr>
              <a:t>Zara hotel &amp; Spa in Bansko ski resort and</a:t>
            </a:r>
            <a:endParaRPr/>
          </a:p>
          <a:p>
            <a:pPr indent="-342900" lvl="0" marL="342900" rtl="0" algn="l">
              <a:lnSpc>
                <a:spcPct val="100000"/>
              </a:lnSpc>
              <a:spcBef>
                <a:spcPts val="1000"/>
              </a:spcBef>
              <a:spcAft>
                <a:spcPts val="0"/>
              </a:spcAft>
              <a:buSzPts val="1920"/>
              <a:buChar char="►"/>
            </a:pPr>
            <a:r>
              <a:rPr lang="en-GB" sz="2400">
                <a:latin typeface="Arial"/>
                <a:ea typeface="Arial"/>
                <a:cs typeface="Arial"/>
                <a:sym typeface="Arial"/>
              </a:rPr>
              <a:t> two hotels on our Black Sea coast - Park-hotel   Continental 3*+ in Sunny Beach and Laguna Beach 4* in Sozopol.</a:t>
            </a:r>
            <a:endParaRPr sz="2400">
              <a:latin typeface="Arial"/>
              <a:ea typeface="Arial"/>
              <a:cs typeface="Arial"/>
              <a:sym typeface="Arial"/>
            </a:endParaRPr>
          </a:p>
        </p:txBody>
      </p:sp>
      <p:sp>
        <p:nvSpPr>
          <p:cNvPr id="264" name="Google Shape;264;p4"/>
          <p:cNvSpPr/>
          <p:nvPr/>
        </p:nvSpPr>
        <p:spPr>
          <a:xfrm>
            <a:off x="10425641" y="0"/>
            <a:ext cx="1766359" cy="6858000"/>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solidFill>
          <a:ln>
            <a:noFill/>
          </a:ln>
        </p:spPr>
      </p:sp>
      <p:sp>
        <p:nvSpPr>
          <p:cNvPr id="265" name="Google Shape;265;p4"/>
          <p:cNvSpPr txBox="1"/>
          <p:nvPr/>
        </p:nvSpPr>
        <p:spPr>
          <a:xfrm flipH="1">
            <a:off x="55241" y="6486525"/>
            <a:ext cx="8879208"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C901C"/>
              </a:buClr>
              <a:buSzPts val="1600"/>
              <a:buFont typeface="Trebuchet MS"/>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rgbClr val="000000"/>
                </a:solidFill>
                <a:latin typeface="Trebuchet MS"/>
                <a:ea typeface="Trebuchet MS"/>
                <a:cs typeface="Trebuchet MS"/>
                <a:sym typeface="Trebuchet MS"/>
              </a:rPr>
              <a:t> </a:t>
            </a:r>
            <a:endParaRPr b="0" i="0" sz="1600" u="none" cap="none" strike="noStrike">
              <a:solidFill>
                <a:srgbClr val="000000"/>
              </a:solidFill>
              <a:latin typeface="Trebuchet MS"/>
              <a:ea typeface="Trebuchet MS"/>
              <a:cs typeface="Trebuchet MS"/>
              <a:sym typeface="Trebuchet MS"/>
            </a:endParaRPr>
          </a:p>
        </p:txBody>
      </p:sp>
      <p:pic>
        <p:nvPicPr>
          <p:cNvPr id="266" name="Google Shape;266;p4"/>
          <p:cNvPicPr preferRelativeResize="0"/>
          <p:nvPr/>
        </p:nvPicPr>
        <p:blipFill rotWithShape="1">
          <a:blip r:embed="rId5">
            <a:alphaModFix/>
          </a:blip>
          <a:srcRect b="10070" l="0" r="0" t="12955"/>
          <a:stretch/>
        </p:blipFill>
        <p:spPr>
          <a:xfrm>
            <a:off x="4275775" y="4637550"/>
            <a:ext cx="3462750" cy="18112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67" name="Google Shape;267;p4"/>
          <p:cNvPicPr preferRelativeResize="0"/>
          <p:nvPr/>
        </p:nvPicPr>
        <p:blipFill rotWithShape="1">
          <a:blip r:embed="rId6">
            <a:alphaModFix/>
          </a:blip>
          <a:srcRect b="0" l="0" r="0" t="0"/>
          <a:stretch/>
        </p:blipFill>
        <p:spPr>
          <a:xfrm>
            <a:off x="8006425" y="4637550"/>
            <a:ext cx="3944749" cy="18112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68" name="Google Shape;268;p4"/>
          <p:cNvPicPr preferRelativeResize="0"/>
          <p:nvPr/>
        </p:nvPicPr>
        <p:blipFill rotWithShape="1">
          <a:blip r:embed="rId7">
            <a:alphaModFix/>
          </a:blip>
          <a:srcRect b="0" l="0" r="0" t="0"/>
          <a:stretch/>
        </p:blipFill>
        <p:spPr>
          <a:xfrm>
            <a:off x="7277103" y="454475"/>
            <a:ext cx="4674077" cy="181120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69" name="Google Shape;269;p4"/>
          <p:cNvPicPr preferRelativeResize="0"/>
          <p:nvPr/>
        </p:nvPicPr>
        <p:blipFill rotWithShape="1">
          <a:blip r:embed="rId8">
            <a:alphaModFix/>
          </a:blip>
          <a:srcRect b="0" l="0" r="0" t="0"/>
          <a:stretch/>
        </p:blipFill>
        <p:spPr>
          <a:xfrm>
            <a:off x="8755580" y="2676690"/>
            <a:ext cx="3195599" cy="159399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70" name="Google Shape;270;p4"/>
          <p:cNvPicPr preferRelativeResize="0"/>
          <p:nvPr/>
        </p:nvPicPr>
        <p:blipFill rotWithShape="1">
          <a:blip r:embed="rId9">
            <a:alphaModFix/>
          </a:blip>
          <a:srcRect b="0" l="0" r="0" t="0"/>
          <a:stretch/>
        </p:blipFill>
        <p:spPr>
          <a:xfrm>
            <a:off x="447039" y="46602"/>
            <a:ext cx="1979996" cy="9789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4" name="Shape 274"/>
        <p:cNvGrpSpPr/>
        <p:nvPr/>
      </p:nvGrpSpPr>
      <p:grpSpPr>
        <a:xfrm>
          <a:off x="0" y="0"/>
          <a:ext cx="0" cy="0"/>
          <a:chOff x="0" y="0"/>
          <a:chExt cx="0" cy="0"/>
        </a:xfrm>
      </p:grpSpPr>
      <p:sp>
        <p:nvSpPr>
          <p:cNvPr id="275" name="Google Shape;275;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p:txBody>
      </p:sp>
      <p:sp>
        <p:nvSpPr>
          <p:cNvPr id="276" name="Google Shape;276;p5"/>
          <p:cNvSpPr/>
          <p:nvPr/>
        </p:nvSpPr>
        <p:spPr>
          <a:xfrm flipH="1" rot="10800000">
            <a:off x="0" y="0"/>
            <a:ext cx="448733" cy="2844800"/>
          </a:xfrm>
          <a:prstGeom prst="triangle">
            <a:avLst>
              <a:gd fmla="val 0" name="adj"/>
            </a:avLst>
          </a:prstGeom>
          <a:solidFill>
            <a:schemeClr val="accent1">
              <a:alpha val="8431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5"/>
          <p:cNvSpPr/>
          <p:nvPr/>
        </p:nvSpPr>
        <p:spPr>
          <a:xfrm>
            <a:off x="7738534" y="3818467"/>
            <a:ext cx="4450292" cy="3039533"/>
          </a:xfrm>
          <a:prstGeom prst="triangle">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78" name="Google Shape;278;p5"/>
          <p:cNvCxnSpPr/>
          <p:nvPr/>
        </p:nvCxnSpPr>
        <p:spPr>
          <a:xfrm>
            <a:off x="10134600" y="0"/>
            <a:ext cx="1727200" cy="6858000"/>
          </a:xfrm>
          <a:prstGeom prst="straightConnector1">
            <a:avLst/>
          </a:prstGeom>
          <a:noFill/>
          <a:ln cap="sq" cmpd="sng" w="15875">
            <a:solidFill>
              <a:schemeClr val="accent2"/>
            </a:solidFill>
            <a:prstDash val="solid"/>
            <a:bevel/>
            <a:headEnd len="sm" w="sm" type="none"/>
            <a:tailEnd len="sm" w="sm" type="none"/>
          </a:ln>
        </p:spPr>
      </p:cxnSp>
      <p:cxnSp>
        <p:nvCxnSpPr>
          <p:cNvPr id="279" name="Google Shape;279;p5"/>
          <p:cNvCxnSpPr/>
          <p:nvPr/>
        </p:nvCxnSpPr>
        <p:spPr>
          <a:xfrm flipH="1">
            <a:off x="7425267" y="3681413"/>
            <a:ext cx="4763558" cy="3176587"/>
          </a:xfrm>
          <a:prstGeom prst="straightConnector1">
            <a:avLst/>
          </a:prstGeom>
          <a:noFill/>
          <a:ln cap="flat" cmpd="sng" w="15875">
            <a:solidFill>
              <a:schemeClr val="accent1"/>
            </a:solidFill>
            <a:prstDash val="solid"/>
            <a:round/>
            <a:headEnd len="sm" w="sm" type="none"/>
            <a:tailEnd len="sm" w="sm" type="none"/>
          </a:ln>
        </p:spPr>
      </p:cxnSp>
      <p:sp>
        <p:nvSpPr>
          <p:cNvPr id="280" name="Google Shape;280;p5"/>
          <p:cNvSpPr/>
          <p:nvPr/>
        </p:nvSpPr>
        <p:spPr>
          <a:xfrm>
            <a:off x="10425641" y="0"/>
            <a:ext cx="1766359" cy="6858000"/>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solidFill>
          <a:ln>
            <a:noFill/>
          </a:ln>
        </p:spPr>
      </p:sp>
      <p:sp>
        <p:nvSpPr>
          <p:cNvPr id="281" name="Google Shape;281;p5"/>
          <p:cNvSpPr txBox="1"/>
          <p:nvPr/>
        </p:nvSpPr>
        <p:spPr>
          <a:xfrm flipH="1">
            <a:off x="55241" y="6486525"/>
            <a:ext cx="8879208"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C901C"/>
              </a:buClr>
              <a:buSzPts val="1600"/>
              <a:buFont typeface="Trebuchet MS"/>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rgbClr val="000000"/>
                </a:solidFill>
                <a:latin typeface="Trebuchet MS"/>
                <a:ea typeface="Trebuchet MS"/>
                <a:cs typeface="Trebuchet MS"/>
                <a:sym typeface="Trebuchet MS"/>
              </a:rPr>
              <a:t> </a:t>
            </a:r>
            <a:endParaRPr b="0" i="0" sz="1600" u="none" cap="none" strike="noStrike">
              <a:solidFill>
                <a:srgbClr val="000000"/>
              </a:solidFill>
              <a:latin typeface="Trebuchet MS"/>
              <a:ea typeface="Trebuchet MS"/>
              <a:cs typeface="Trebuchet MS"/>
              <a:sym typeface="Trebuchet MS"/>
            </a:endParaRPr>
          </a:p>
        </p:txBody>
      </p:sp>
      <p:sp>
        <p:nvSpPr>
          <p:cNvPr id="282" name="Google Shape;282;p5"/>
          <p:cNvSpPr txBox="1"/>
          <p:nvPr>
            <p:ph type="title"/>
          </p:nvPr>
        </p:nvSpPr>
        <p:spPr>
          <a:xfrm>
            <a:off x="267375" y="1049338"/>
            <a:ext cx="10644743" cy="1320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accent1"/>
              </a:buClr>
              <a:buSzPts val="3500"/>
              <a:buFont typeface="Arial"/>
              <a:buNone/>
            </a:pPr>
            <a:r>
              <a:rPr lang="en-GB" sz="3500">
                <a:latin typeface="Arial"/>
                <a:ea typeface="Arial"/>
                <a:cs typeface="Arial"/>
                <a:sym typeface="Arial"/>
              </a:rPr>
              <a:t>Our company is DMC for Bulgaria and the Balkans!</a:t>
            </a:r>
            <a:endParaRPr sz="3500">
              <a:latin typeface="Arial"/>
              <a:ea typeface="Arial"/>
              <a:cs typeface="Arial"/>
              <a:sym typeface="Arial"/>
            </a:endParaRPr>
          </a:p>
        </p:txBody>
      </p:sp>
      <p:sp>
        <p:nvSpPr>
          <p:cNvPr id="283" name="Google Shape;283;p5"/>
          <p:cNvSpPr txBox="1"/>
          <p:nvPr/>
        </p:nvSpPr>
        <p:spPr>
          <a:xfrm>
            <a:off x="739774" y="1793938"/>
            <a:ext cx="6425678" cy="4564302"/>
          </a:xfrm>
          <a:prstGeom prst="rect">
            <a:avLst/>
          </a:prstGeom>
          <a:noFill/>
          <a:ln>
            <a:noFill/>
          </a:ln>
        </p:spPr>
        <p:txBody>
          <a:bodyPr anchorCtr="0" anchor="t" bIns="45700" lIns="91425" spcFirstLastPara="1" rIns="91425" wrap="square" tIns="45700">
            <a:normAutofit/>
          </a:bodyPr>
          <a:lstStyle/>
          <a:p>
            <a:pPr indent="0" lvl="0" marL="0" marR="0" rtl="0" algn="l">
              <a:lnSpc>
                <a:spcPct val="80000"/>
              </a:lnSpc>
              <a:spcBef>
                <a:spcPts val="0"/>
              </a:spcBef>
              <a:spcAft>
                <a:spcPts val="0"/>
              </a:spcAft>
              <a:buClr>
                <a:schemeClr val="accent1"/>
              </a:buClr>
              <a:buSzPts val="1700"/>
              <a:buFont typeface="Noto Sans Symbols"/>
              <a:buNone/>
            </a:pPr>
            <a:r>
              <a:rPr b="0" i="0" lang="en-GB" sz="2125" u="sng" cap="none" strike="noStrike">
                <a:solidFill>
                  <a:srgbClr val="3F3F3F"/>
                </a:solidFill>
                <a:latin typeface="Arial"/>
                <a:ea typeface="Arial"/>
                <a:cs typeface="Arial"/>
                <a:sym typeface="Arial"/>
              </a:rPr>
              <a:t>The product range includes:</a:t>
            </a:r>
            <a:r>
              <a:rPr b="0" i="0" lang="en-GB" sz="2125" u="none" cap="none" strike="noStrike">
                <a:solidFill>
                  <a:srgbClr val="3F3F3F"/>
                </a:solidFill>
                <a:latin typeface="Arial"/>
                <a:ea typeface="Arial"/>
                <a:cs typeface="Arial"/>
                <a:sym typeface="Arial"/>
              </a:rPr>
              <a:t> </a:t>
            </a:r>
            <a:endParaRPr b="0" i="0" sz="2125" u="none" cap="none" strike="noStrike">
              <a:solidFill>
                <a:srgbClr val="3F3F3F"/>
              </a:solidFill>
              <a:latin typeface="Arial"/>
              <a:ea typeface="Arial"/>
              <a:cs typeface="Arial"/>
              <a:sym typeface="Arial"/>
            </a:endParaRPr>
          </a:p>
          <a:p>
            <a:pPr indent="-342900" lvl="0" marL="342900" marR="0" rtl="0" algn="l">
              <a:lnSpc>
                <a:spcPct val="80000"/>
              </a:lnSpc>
              <a:spcBef>
                <a:spcPts val="1000"/>
              </a:spcBef>
              <a:spcAft>
                <a:spcPts val="0"/>
              </a:spcAft>
              <a:buClr>
                <a:schemeClr val="accent1"/>
              </a:buClr>
              <a:buSzPts val="1700"/>
              <a:buFont typeface="Noto Sans Symbols"/>
              <a:buChar char="►"/>
            </a:pPr>
            <a:r>
              <a:rPr b="0" i="0" lang="en-GB" sz="2125" u="none" cap="none" strike="noStrike">
                <a:solidFill>
                  <a:srgbClr val="3F3F3F"/>
                </a:solidFill>
                <a:latin typeface="Arial"/>
                <a:ea typeface="Arial"/>
                <a:cs typeface="Arial"/>
                <a:sym typeface="Arial"/>
              </a:rPr>
              <a:t>Holidays in the Bulgarian Black sea and winter resorts for groups &amp; individuals</a:t>
            </a:r>
            <a:endParaRPr b="0" i="0" sz="2125" u="none" cap="none" strike="noStrike">
              <a:solidFill>
                <a:srgbClr val="3F3F3F"/>
              </a:solidFill>
              <a:latin typeface="Arial"/>
              <a:ea typeface="Arial"/>
              <a:cs typeface="Arial"/>
              <a:sym typeface="Arial"/>
            </a:endParaRPr>
          </a:p>
          <a:p>
            <a:pPr indent="-342900" lvl="0" marL="342900" marR="0" rtl="0" algn="l">
              <a:lnSpc>
                <a:spcPct val="80000"/>
              </a:lnSpc>
              <a:spcBef>
                <a:spcPts val="1000"/>
              </a:spcBef>
              <a:spcAft>
                <a:spcPts val="0"/>
              </a:spcAft>
              <a:buClr>
                <a:schemeClr val="accent1"/>
              </a:buClr>
              <a:buSzPts val="1700"/>
              <a:buFont typeface="Noto Sans Symbols"/>
              <a:buChar char="►"/>
            </a:pPr>
            <a:r>
              <a:rPr b="0" i="0" lang="en-GB" sz="2125" u="none" cap="none" strike="noStrike">
                <a:solidFill>
                  <a:srgbClr val="3F3F3F"/>
                </a:solidFill>
                <a:latin typeface="Arial"/>
                <a:ea typeface="Arial"/>
                <a:cs typeface="Arial"/>
                <a:sym typeface="Arial"/>
              </a:rPr>
              <a:t>Full range of offers for SPA &amp; Balneology hotels</a:t>
            </a:r>
            <a:endParaRPr b="0" i="0" sz="2125" u="none" cap="none" strike="noStrike">
              <a:solidFill>
                <a:srgbClr val="3F3F3F"/>
              </a:solidFill>
              <a:latin typeface="Arial"/>
              <a:ea typeface="Arial"/>
              <a:cs typeface="Arial"/>
              <a:sym typeface="Arial"/>
            </a:endParaRPr>
          </a:p>
          <a:p>
            <a:pPr indent="-342900" lvl="0" marL="342900" marR="0" rtl="0" algn="l">
              <a:lnSpc>
                <a:spcPct val="80000"/>
              </a:lnSpc>
              <a:spcBef>
                <a:spcPts val="1000"/>
              </a:spcBef>
              <a:spcAft>
                <a:spcPts val="0"/>
              </a:spcAft>
              <a:buClr>
                <a:schemeClr val="accent1"/>
              </a:buClr>
              <a:buSzPts val="1700"/>
              <a:buFont typeface="Noto Sans Symbols"/>
              <a:buChar char="►"/>
            </a:pPr>
            <a:r>
              <a:rPr b="0" i="0" lang="en-GB" sz="2125" u="none" cap="none" strike="noStrike">
                <a:solidFill>
                  <a:srgbClr val="3F3F3F"/>
                </a:solidFill>
                <a:latin typeface="Arial"/>
                <a:ea typeface="Arial"/>
                <a:cs typeface="Arial"/>
                <a:sym typeface="Arial"/>
              </a:rPr>
              <a:t>Round tours in Bulgaria, Balkan peninsula tours </a:t>
            </a:r>
            <a:endParaRPr b="0" i="0" sz="2125" u="none" cap="none" strike="noStrike">
              <a:solidFill>
                <a:srgbClr val="3F3F3F"/>
              </a:solidFill>
              <a:latin typeface="Arial"/>
              <a:ea typeface="Arial"/>
              <a:cs typeface="Arial"/>
              <a:sym typeface="Arial"/>
            </a:endParaRPr>
          </a:p>
          <a:p>
            <a:pPr indent="-342900" lvl="0" marL="342900" marR="0" rtl="0" algn="l">
              <a:lnSpc>
                <a:spcPct val="80000"/>
              </a:lnSpc>
              <a:spcBef>
                <a:spcPts val="1000"/>
              </a:spcBef>
              <a:spcAft>
                <a:spcPts val="0"/>
              </a:spcAft>
              <a:buClr>
                <a:schemeClr val="accent1"/>
              </a:buClr>
              <a:buSzPts val="1700"/>
              <a:buFont typeface="Noto Sans Symbols"/>
              <a:buChar char="►"/>
            </a:pPr>
            <a:r>
              <a:rPr b="0" i="0" lang="en-GB" sz="2125" u="none" cap="none" strike="noStrike">
                <a:solidFill>
                  <a:srgbClr val="3F3F3F"/>
                </a:solidFill>
                <a:latin typeface="Arial"/>
                <a:ea typeface="Arial"/>
                <a:cs typeface="Arial"/>
                <a:sym typeface="Arial"/>
              </a:rPr>
              <a:t>Fly &amp; Drive and Adventure programs</a:t>
            </a:r>
            <a:endParaRPr b="0" i="0" sz="2125" u="none" cap="none" strike="noStrike">
              <a:solidFill>
                <a:srgbClr val="3F3F3F"/>
              </a:solidFill>
              <a:latin typeface="Arial"/>
              <a:ea typeface="Arial"/>
              <a:cs typeface="Arial"/>
              <a:sym typeface="Arial"/>
            </a:endParaRPr>
          </a:p>
          <a:p>
            <a:pPr indent="-342900" lvl="0" marL="342900" marR="0" rtl="0" algn="l">
              <a:lnSpc>
                <a:spcPct val="80000"/>
              </a:lnSpc>
              <a:spcBef>
                <a:spcPts val="1000"/>
              </a:spcBef>
              <a:spcAft>
                <a:spcPts val="0"/>
              </a:spcAft>
              <a:buClr>
                <a:schemeClr val="accent1"/>
              </a:buClr>
              <a:buSzPts val="1700"/>
              <a:buFont typeface="Noto Sans Symbols"/>
              <a:buChar char="►"/>
            </a:pPr>
            <a:r>
              <a:rPr b="0" i="0" lang="en-GB" sz="2125" u="none" cap="none" strike="noStrike">
                <a:solidFill>
                  <a:srgbClr val="3F3F3F"/>
                </a:solidFill>
                <a:latin typeface="Arial"/>
                <a:ea typeface="Arial"/>
                <a:cs typeface="Arial"/>
                <a:sym typeface="Arial"/>
              </a:rPr>
              <a:t>City breaks</a:t>
            </a:r>
            <a:endParaRPr b="0" i="0" sz="2125" u="none" cap="none" strike="noStrike">
              <a:solidFill>
                <a:srgbClr val="3F3F3F"/>
              </a:solidFill>
              <a:latin typeface="Arial"/>
              <a:ea typeface="Arial"/>
              <a:cs typeface="Arial"/>
              <a:sym typeface="Arial"/>
            </a:endParaRPr>
          </a:p>
          <a:p>
            <a:pPr indent="-342900" lvl="0" marL="342900" marR="0" rtl="0" algn="l">
              <a:lnSpc>
                <a:spcPct val="80000"/>
              </a:lnSpc>
              <a:spcBef>
                <a:spcPts val="1000"/>
              </a:spcBef>
              <a:spcAft>
                <a:spcPts val="0"/>
              </a:spcAft>
              <a:buClr>
                <a:schemeClr val="accent1"/>
              </a:buClr>
              <a:buSzPts val="1700"/>
              <a:buFont typeface="Noto Sans Symbols"/>
              <a:buChar char="►"/>
            </a:pPr>
            <a:r>
              <a:rPr b="0" i="0" lang="en-GB" sz="2125" u="none" cap="none" strike="noStrike">
                <a:solidFill>
                  <a:srgbClr val="3F3F3F"/>
                </a:solidFill>
                <a:latin typeface="Arial"/>
                <a:ea typeface="Arial"/>
                <a:cs typeface="Arial"/>
                <a:sym typeface="Arial"/>
              </a:rPr>
              <a:t>Transfers</a:t>
            </a:r>
            <a:endParaRPr b="0" i="0" sz="2125" u="none" cap="none" strike="noStrike">
              <a:solidFill>
                <a:srgbClr val="3F3F3F"/>
              </a:solidFill>
              <a:latin typeface="Arial"/>
              <a:ea typeface="Arial"/>
              <a:cs typeface="Arial"/>
              <a:sym typeface="Arial"/>
            </a:endParaRPr>
          </a:p>
          <a:p>
            <a:pPr indent="-342900" lvl="0" marL="342900" marR="0" rtl="0" algn="l">
              <a:lnSpc>
                <a:spcPct val="80000"/>
              </a:lnSpc>
              <a:spcBef>
                <a:spcPts val="1000"/>
              </a:spcBef>
              <a:spcAft>
                <a:spcPts val="0"/>
              </a:spcAft>
              <a:buClr>
                <a:schemeClr val="accent1"/>
              </a:buClr>
              <a:buSzPts val="1700"/>
              <a:buFont typeface="Noto Sans Symbols"/>
              <a:buChar char="►"/>
            </a:pPr>
            <a:r>
              <a:rPr b="0" i="0" lang="en-GB" sz="2125" u="none" cap="none" strike="noStrike">
                <a:solidFill>
                  <a:srgbClr val="3F3F3F"/>
                </a:solidFill>
                <a:latin typeface="Arial"/>
                <a:ea typeface="Arial"/>
                <a:cs typeface="Arial"/>
                <a:sym typeface="Arial"/>
              </a:rPr>
              <a:t>MICE</a:t>
            </a:r>
            <a:endParaRPr b="0" i="0" sz="2125" u="none" cap="none" strike="noStrike">
              <a:solidFill>
                <a:srgbClr val="3F3F3F"/>
              </a:solidFill>
              <a:latin typeface="Arial"/>
              <a:ea typeface="Arial"/>
              <a:cs typeface="Arial"/>
              <a:sym typeface="Arial"/>
            </a:endParaRPr>
          </a:p>
          <a:p>
            <a:pPr indent="-342900" lvl="0" marL="342900" marR="0" rtl="0" algn="l">
              <a:lnSpc>
                <a:spcPct val="80000"/>
              </a:lnSpc>
              <a:spcBef>
                <a:spcPts val="1000"/>
              </a:spcBef>
              <a:spcAft>
                <a:spcPts val="0"/>
              </a:spcAft>
              <a:buClr>
                <a:schemeClr val="accent1"/>
              </a:buClr>
              <a:buSzPts val="1700"/>
              <a:buFont typeface="Noto Sans Symbols"/>
              <a:buChar char="►"/>
            </a:pPr>
            <a:r>
              <a:rPr b="0" i="0" lang="en-GB" sz="2125" u="none" cap="none" strike="noStrike">
                <a:solidFill>
                  <a:srgbClr val="3F3F3F"/>
                </a:solidFill>
                <a:latin typeface="Arial"/>
                <a:ea typeface="Arial"/>
                <a:cs typeface="Arial"/>
                <a:sym typeface="Arial"/>
              </a:rPr>
              <a:t>Air-tickets </a:t>
            </a:r>
            <a:endParaRPr b="0" i="0" sz="2125" u="none" cap="none" strike="noStrike">
              <a:solidFill>
                <a:srgbClr val="3F3F3F"/>
              </a:solidFill>
              <a:latin typeface="Arial"/>
              <a:ea typeface="Arial"/>
              <a:cs typeface="Arial"/>
              <a:sym typeface="Arial"/>
            </a:endParaRPr>
          </a:p>
          <a:p>
            <a:pPr indent="-342900" lvl="0" marL="342900" marR="0" rtl="0" algn="l">
              <a:lnSpc>
                <a:spcPct val="80000"/>
              </a:lnSpc>
              <a:spcBef>
                <a:spcPts val="1000"/>
              </a:spcBef>
              <a:spcAft>
                <a:spcPts val="0"/>
              </a:spcAft>
              <a:buClr>
                <a:schemeClr val="accent1"/>
              </a:buClr>
              <a:buSzPts val="1700"/>
              <a:buFont typeface="Noto Sans Symbols"/>
              <a:buChar char="►"/>
            </a:pPr>
            <a:r>
              <a:rPr b="0" i="0" lang="en-GB" sz="2125" u="none" cap="none" strike="noStrike">
                <a:solidFill>
                  <a:srgbClr val="3F3F3F"/>
                </a:solidFill>
                <a:latin typeface="Arial"/>
                <a:ea typeface="Arial"/>
                <a:cs typeface="Arial"/>
                <a:sym typeface="Arial"/>
              </a:rPr>
              <a:t>Insurances </a:t>
            </a:r>
            <a:endParaRPr b="0" i="0" sz="2125" u="none" cap="none" strike="noStrike">
              <a:solidFill>
                <a:srgbClr val="3F3F3F"/>
              </a:solidFill>
              <a:latin typeface="Arial"/>
              <a:ea typeface="Arial"/>
              <a:cs typeface="Arial"/>
              <a:sym typeface="Arial"/>
            </a:endParaRPr>
          </a:p>
          <a:p>
            <a:pPr indent="-342900" lvl="0" marL="342900" marR="0" rtl="0" algn="l">
              <a:lnSpc>
                <a:spcPct val="80000"/>
              </a:lnSpc>
              <a:spcBef>
                <a:spcPts val="1000"/>
              </a:spcBef>
              <a:spcAft>
                <a:spcPts val="0"/>
              </a:spcAft>
              <a:buClr>
                <a:schemeClr val="accent1"/>
              </a:buClr>
              <a:buSzPts val="1700"/>
              <a:buFont typeface="Noto Sans Symbols"/>
              <a:buChar char="►"/>
            </a:pPr>
            <a:r>
              <a:rPr b="0" i="0" lang="en-GB" sz="2125" u="none" cap="none" strike="noStrike">
                <a:solidFill>
                  <a:srgbClr val="3F3F3F"/>
                </a:solidFill>
                <a:latin typeface="Arial"/>
                <a:ea typeface="Arial"/>
                <a:cs typeface="Arial"/>
                <a:sym typeface="Arial"/>
              </a:rPr>
              <a:t>Rent-a-car</a:t>
            </a:r>
            <a:endParaRPr b="0" i="0" sz="2125" u="none" cap="none" strike="noStrike">
              <a:solidFill>
                <a:srgbClr val="3F3F3F"/>
              </a:solidFill>
              <a:latin typeface="Arial"/>
              <a:ea typeface="Arial"/>
              <a:cs typeface="Arial"/>
              <a:sym typeface="Arial"/>
            </a:endParaRPr>
          </a:p>
          <a:p>
            <a:pPr indent="-285750" lvl="0" marL="342900" marR="0" rtl="0" algn="l">
              <a:lnSpc>
                <a:spcPct val="80000"/>
              </a:lnSpc>
              <a:spcBef>
                <a:spcPts val="1000"/>
              </a:spcBef>
              <a:spcAft>
                <a:spcPts val="0"/>
              </a:spcAft>
              <a:buClr>
                <a:schemeClr val="accent1"/>
              </a:buClr>
              <a:buSzPts val="900"/>
              <a:buFont typeface="Noto Sans Symbols"/>
              <a:buNone/>
            </a:pPr>
            <a:r>
              <a:t/>
            </a:r>
            <a:endParaRPr b="0" i="0" sz="1125" u="none" cap="none" strike="noStrike">
              <a:solidFill>
                <a:srgbClr val="3F3F3F"/>
              </a:solidFill>
              <a:latin typeface="Trebuchet MS"/>
              <a:ea typeface="Trebuchet MS"/>
              <a:cs typeface="Trebuchet MS"/>
              <a:sym typeface="Trebuchet MS"/>
            </a:endParaRPr>
          </a:p>
        </p:txBody>
      </p:sp>
      <p:pic>
        <p:nvPicPr>
          <p:cNvPr id="284" name="Google Shape;284;p5"/>
          <p:cNvPicPr preferRelativeResize="0"/>
          <p:nvPr/>
        </p:nvPicPr>
        <p:blipFill rotWithShape="1">
          <a:blip r:embed="rId5">
            <a:alphaModFix/>
          </a:blip>
          <a:srcRect b="9069" l="0" r="0" t="0"/>
          <a:stretch/>
        </p:blipFill>
        <p:spPr>
          <a:xfrm>
            <a:off x="3022666" y="4006640"/>
            <a:ext cx="3702225" cy="223125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85" name="Google Shape;285;p5"/>
          <p:cNvPicPr preferRelativeResize="0"/>
          <p:nvPr/>
        </p:nvPicPr>
        <p:blipFill rotWithShape="1">
          <a:blip r:embed="rId6">
            <a:alphaModFix/>
          </a:blip>
          <a:srcRect b="0" l="0" r="0" t="0"/>
          <a:stretch/>
        </p:blipFill>
        <p:spPr>
          <a:xfrm>
            <a:off x="7242061" y="1929333"/>
            <a:ext cx="4412566" cy="271648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86" name="Google Shape;286;p5"/>
          <p:cNvPicPr preferRelativeResize="0"/>
          <p:nvPr/>
        </p:nvPicPr>
        <p:blipFill rotWithShape="1">
          <a:blip r:embed="rId7">
            <a:alphaModFix/>
          </a:blip>
          <a:srcRect b="0" l="0" r="0" t="0"/>
          <a:stretch/>
        </p:blipFill>
        <p:spPr>
          <a:xfrm>
            <a:off x="447039" y="46602"/>
            <a:ext cx="1979996" cy="978924"/>
          </a:xfrm>
          <a:prstGeom prst="rect">
            <a:avLst/>
          </a:prstGeom>
          <a:noFill/>
          <a:ln>
            <a:noFill/>
          </a:ln>
        </p:spPr>
      </p:pic>
    </p:spTree>
  </p:cSld>
  <p:clrMapOvr>
    <a:masterClrMapping/>
  </p:clrMapOvr>
  <mc:AlternateContent>
    <mc:Choice Requires="p14">
      <p:transition spd="slow" p14:dur="1500">
        <p14:window dir="vert"/>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6"/>
          <p:cNvSpPr txBox="1"/>
          <p:nvPr>
            <p:ph type="title"/>
          </p:nvPr>
        </p:nvSpPr>
        <p:spPr>
          <a:xfrm>
            <a:off x="55241" y="1120198"/>
            <a:ext cx="8596668" cy="1320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accent1"/>
              </a:buClr>
              <a:buSzPts val="3500"/>
              <a:buFont typeface="Arial"/>
              <a:buNone/>
            </a:pPr>
            <a:r>
              <a:rPr lang="en-GB" sz="3500">
                <a:latin typeface="Arial"/>
                <a:ea typeface="Arial"/>
                <a:cs typeface="Arial"/>
                <a:sym typeface="Arial"/>
              </a:rPr>
              <a:t>Our main markets and partners:</a:t>
            </a:r>
            <a:endParaRPr sz="3500">
              <a:latin typeface="Arial"/>
              <a:ea typeface="Arial"/>
              <a:cs typeface="Arial"/>
              <a:sym typeface="Arial"/>
            </a:endParaRPr>
          </a:p>
        </p:txBody>
      </p:sp>
      <p:sp>
        <p:nvSpPr>
          <p:cNvPr id="292" name="Google Shape;292;p6"/>
          <p:cNvSpPr txBox="1"/>
          <p:nvPr>
            <p:ph idx="1" type="body"/>
          </p:nvPr>
        </p:nvSpPr>
        <p:spPr>
          <a:xfrm>
            <a:off x="337781" y="1804382"/>
            <a:ext cx="6805913" cy="4634574"/>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1924"/>
              <a:buNone/>
            </a:pPr>
            <a:r>
              <a:rPr b="1" lang="en-GB" sz="2405">
                <a:latin typeface="Arial"/>
                <a:ea typeface="Arial"/>
                <a:cs typeface="Arial"/>
                <a:sym typeface="Arial"/>
              </a:rPr>
              <a:t>Beach and Ski holidays:</a:t>
            </a:r>
            <a:endParaRPr b="1" sz="2405">
              <a:latin typeface="Arial"/>
              <a:ea typeface="Arial"/>
              <a:cs typeface="Arial"/>
              <a:sym typeface="Arial"/>
            </a:endParaRPr>
          </a:p>
          <a:p>
            <a:pPr indent="-342900" lvl="0" marL="342900" rtl="0" algn="l">
              <a:lnSpc>
                <a:spcPct val="80000"/>
              </a:lnSpc>
              <a:spcBef>
                <a:spcPts val="1000"/>
              </a:spcBef>
              <a:spcAft>
                <a:spcPts val="0"/>
              </a:spcAft>
              <a:buSzPts val="1924"/>
              <a:buChar char="►"/>
            </a:pPr>
            <a:r>
              <a:rPr lang="en-GB" sz="2405">
                <a:latin typeface="Arial"/>
                <a:ea typeface="Arial"/>
                <a:cs typeface="Arial"/>
                <a:sym typeface="Arial"/>
              </a:rPr>
              <a:t>Holland &amp; Belgium –Corendon Touristic &amp; GOFUN </a:t>
            </a:r>
            <a:endParaRPr sz="2405">
              <a:latin typeface="Arial"/>
              <a:ea typeface="Arial"/>
              <a:cs typeface="Arial"/>
              <a:sym typeface="Arial"/>
            </a:endParaRPr>
          </a:p>
          <a:p>
            <a:pPr indent="-342900" lvl="0" marL="342900" rtl="0" algn="l">
              <a:lnSpc>
                <a:spcPct val="80000"/>
              </a:lnSpc>
              <a:spcBef>
                <a:spcPts val="1000"/>
              </a:spcBef>
              <a:spcAft>
                <a:spcPts val="0"/>
              </a:spcAft>
              <a:buSzPts val="1924"/>
              <a:buChar char="►"/>
            </a:pPr>
            <a:r>
              <a:rPr lang="en-GB" sz="2405">
                <a:latin typeface="Arial"/>
                <a:ea typeface="Arial"/>
                <a:cs typeface="Arial"/>
                <a:sym typeface="Arial"/>
              </a:rPr>
              <a:t>Poland – Nowa Itaka and Czech Republic – Cedok during the period 2013-2019. </a:t>
            </a:r>
            <a:endParaRPr sz="2405">
              <a:latin typeface="Arial"/>
              <a:ea typeface="Arial"/>
              <a:cs typeface="Arial"/>
              <a:sym typeface="Arial"/>
            </a:endParaRPr>
          </a:p>
          <a:p>
            <a:pPr indent="-342900" lvl="0" marL="342900" rtl="0" algn="l">
              <a:lnSpc>
                <a:spcPct val="80000"/>
              </a:lnSpc>
              <a:spcBef>
                <a:spcPts val="1000"/>
              </a:spcBef>
              <a:spcAft>
                <a:spcPts val="0"/>
              </a:spcAft>
              <a:buSzPts val="1924"/>
              <a:buChar char="►"/>
            </a:pPr>
            <a:r>
              <a:rPr lang="en-GB" sz="2405">
                <a:latin typeface="Arial"/>
                <a:ea typeface="Arial"/>
                <a:cs typeface="Arial"/>
                <a:sym typeface="Arial"/>
              </a:rPr>
              <a:t>individual clients and groups from Israel, Belarus, Baltic States, as well as from the regional markets – North Macedonia, Serbia, Romania, Moldova, Kosovo, Albania.</a:t>
            </a:r>
            <a:endParaRPr sz="2405">
              <a:latin typeface="Arial"/>
              <a:ea typeface="Arial"/>
              <a:cs typeface="Arial"/>
              <a:sym typeface="Arial"/>
            </a:endParaRPr>
          </a:p>
          <a:p>
            <a:pPr indent="0" lvl="0" marL="0" rtl="0" algn="l">
              <a:lnSpc>
                <a:spcPct val="80000"/>
              </a:lnSpc>
              <a:spcBef>
                <a:spcPts val="1000"/>
              </a:spcBef>
              <a:spcAft>
                <a:spcPts val="0"/>
              </a:spcAft>
              <a:buSzPts val="1924"/>
              <a:buNone/>
            </a:pPr>
            <a:r>
              <a:rPr b="1" lang="en-GB" sz="2405">
                <a:latin typeface="Arial"/>
                <a:ea typeface="Arial"/>
                <a:cs typeface="Arial"/>
                <a:sym typeface="Arial"/>
              </a:rPr>
              <a:t>Round trips:</a:t>
            </a:r>
            <a:endParaRPr b="1" sz="2405">
              <a:latin typeface="Arial"/>
              <a:ea typeface="Arial"/>
              <a:cs typeface="Arial"/>
              <a:sym typeface="Arial"/>
            </a:endParaRPr>
          </a:p>
          <a:p>
            <a:pPr indent="-342900" lvl="0" marL="342900" rtl="0" algn="l">
              <a:lnSpc>
                <a:spcPct val="80000"/>
              </a:lnSpc>
              <a:spcBef>
                <a:spcPts val="1000"/>
              </a:spcBef>
              <a:spcAft>
                <a:spcPts val="0"/>
              </a:spcAft>
              <a:buSzPts val="1924"/>
              <a:buChar char="►"/>
            </a:pPr>
            <a:r>
              <a:rPr lang="en-GB" sz="2405">
                <a:latin typeface="Arial"/>
                <a:ea typeface="Arial"/>
                <a:cs typeface="Arial"/>
                <a:sym typeface="Arial"/>
              </a:rPr>
              <a:t>STIP REIZEN – Holland</a:t>
            </a:r>
            <a:br>
              <a:rPr lang="en-GB" sz="1665"/>
            </a:br>
            <a:endParaRPr sz="1665"/>
          </a:p>
        </p:txBody>
      </p:sp>
      <p:sp>
        <p:nvSpPr>
          <p:cNvPr id="293" name="Google Shape;293;p6"/>
          <p:cNvSpPr txBox="1"/>
          <p:nvPr/>
        </p:nvSpPr>
        <p:spPr>
          <a:xfrm flipH="1">
            <a:off x="55241" y="6486525"/>
            <a:ext cx="8879208"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chemeClr val="dk1"/>
                </a:solidFill>
                <a:latin typeface="Trebuchet MS"/>
                <a:ea typeface="Trebuchet MS"/>
                <a:cs typeface="Trebuchet MS"/>
                <a:sym typeface="Trebuchet MS"/>
              </a:rPr>
              <a:t> </a:t>
            </a:r>
            <a:endParaRPr b="0" i="0" sz="1600" u="none" cap="none" strike="noStrike">
              <a:solidFill>
                <a:schemeClr val="dk1"/>
              </a:solidFill>
              <a:latin typeface="Trebuchet MS"/>
              <a:ea typeface="Trebuchet MS"/>
              <a:cs typeface="Trebuchet MS"/>
              <a:sym typeface="Trebuchet MS"/>
            </a:endParaRPr>
          </a:p>
        </p:txBody>
      </p:sp>
      <p:pic>
        <p:nvPicPr>
          <p:cNvPr id="294" name="Google Shape;294;p6"/>
          <p:cNvPicPr preferRelativeResize="0"/>
          <p:nvPr/>
        </p:nvPicPr>
        <p:blipFill rotWithShape="1">
          <a:blip r:embed="rId5">
            <a:alphaModFix/>
          </a:blip>
          <a:srcRect b="0" l="0" r="0" t="0"/>
          <a:stretch/>
        </p:blipFill>
        <p:spPr>
          <a:xfrm>
            <a:off x="7685591" y="3581737"/>
            <a:ext cx="4451168" cy="3139637"/>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295" name="Google Shape;295;p6"/>
          <p:cNvPicPr preferRelativeResize="0"/>
          <p:nvPr/>
        </p:nvPicPr>
        <p:blipFill rotWithShape="1">
          <a:blip r:embed="rId6">
            <a:alphaModFix/>
          </a:blip>
          <a:srcRect b="0" l="0" r="0" t="0"/>
          <a:stretch/>
        </p:blipFill>
        <p:spPr>
          <a:xfrm>
            <a:off x="447039" y="46602"/>
            <a:ext cx="1979996" cy="978924"/>
          </a:xfrm>
          <a:prstGeom prst="rect">
            <a:avLst/>
          </a:prstGeom>
          <a:noFill/>
          <a:ln>
            <a:noFill/>
          </a:ln>
        </p:spPr>
      </p:pic>
      <p:pic>
        <p:nvPicPr>
          <p:cNvPr id="296" name="Google Shape;296;p6"/>
          <p:cNvPicPr preferRelativeResize="0"/>
          <p:nvPr/>
        </p:nvPicPr>
        <p:blipFill rotWithShape="1">
          <a:blip r:embed="rId7">
            <a:alphaModFix/>
          </a:blip>
          <a:srcRect b="0" l="0" r="0" t="0"/>
          <a:stretch/>
        </p:blipFill>
        <p:spPr>
          <a:xfrm>
            <a:off x="7604450" y="414025"/>
            <a:ext cx="4451149" cy="2971055"/>
          </a:xfrm>
          <a:prstGeom prst="rect">
            <a:avLst/>
          </a:prstGeom>
          <a:noFill/>
          <a:ln cap="sq" cmpd="sng" w="88900">
            <a:solidFill>
              <a:srgbClr val="FFFFFF"/>
            </a:solidFill>
            <a:prstDash val="solid"/>
            <a:miter lim="8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7"/>
          <p:cNvSpPr/>
          <p:nvPr/>
        </p:nvSpPr>
        <p:spPr>
          <a:xfrm>
            <a:off x="6528122" y="0"/>
            <a:ext cx="5663878" cy="6858000"/>
          </a:xfrm>
          <a:prstGeom prst="rect">
            <a:avLst/>
          </a:prstGeom>
          <a:solidFill>
            <a:srgbClr val="FFFFFF">
              <a:alpha val="4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rebuchet MS"/>
              <a:ea typeface="Trebuchet MS"/>
              <a:cs typeface="Trebuchet MS"/>
              <a:sym typeface="Trebuchet MS"/>
            </a:endParaRPr>
          </a:p>
        </p:txBody>
      </p:sp>
      <p:sp>
        <p:nvSpPr>
          <p:cNvPr id="302" name="Google Shape;302;p7"/>
          <p:cNvSpPr txBox="1"/>
          <p:nvPr>
            <p:ph idx="1" type="body"/>
          </p:nvPr>
        </p:nvSpPr>
        <p:spPr>
          <a:xfrm>
            <a:off x="0" y="1205861"/>
            <a:ext cx="7280475" cy="1776172"/>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SzPts val="2080"/>
              <a:buChar char="►"/>
            </a:pPr>
            <a:r>
              <a:rPr lang="en-GB" sz="2600">
                <a:latin typeface="Arial"/>
                <a:ea typeface="Arial"/>
                <a:cs typeface="Arial"/>
                <a:sym typeface="Arial"/>
              </a:rPr>
              <a:t>Number of serviced tourists 2018: 65 000 pax</a:t>
            </a:r>
            <a:endParaRPr sz="2600">
              <a:latin typeface="Arial"/>
              <a:ea typeface="Arial"/>
              <a:cs typeface="Arial"/>
              <a:sym typeface="Arial"/>
            </a:endParaRPr>
          </a:p>
          <a:p>
            <a:pPr indent="-342900" lvl="0" marL="342900" rtl="0" algn="l">
              <a:lnSpc>
                <a:spcPct val="100000"/>
              </a:lnSpc>
              <a:spcBef>
                <a:spcPts val="1000"/>
              </a:spcBef>
              <a:spcAft>
                <a:spcPts val="0"/>
              </a:spcAft>
              <a:buSzPts val="2080"/>
              <a:buChar char="►"/>
            </a:pPr>
            <a:r>
              <a:rPr lang="en-GB" sz="2600">
                <a:latin typeface="Arial"/>
                <a:ea typeface="Arial"/>
                <a:cs typeface="Arial"/>
                <a:sym typeface="Arial"/>
              </a:rPr>
              <a:t>Number of serviced tourists 2019: 75 000 pax</a:t>
            </a:r>
            <a:endParaRPr sz="2600">
              <a:latin typeface="Arial"/>
              <a:ea typeface="Arial"/>
              <a:cs typeface="Arial"/>
              <a:sym typeface="Arial"/>
            </a:endParaRPr>
          </a:p>
          <a:p>
            <a:pPr indent="-210820" lvl="0" marL="342900" rtl="0" algn="l">
              <a:lnSpc>
                <a:spcPct val="100000"/>
              </a:lnSpc>
              <a:spcBef>
                <a:spcPts val="1000"/>
              </a:spcBef>
              <a:spcAft>
                <a:spcPts val="0"/>
              </a:spcAft>
              <a:buSzPts val="2080"/>
              <a:buNone/>
            </a:pPr>
            <a:r>
              <a:t/>
            </a:r>
            <a:endParaRPr sz="2600"/>
          </a:p>
        </p:txBody>
      </p:sp>
      <p:sp>
        <p:nvSpPr>
          <p:cNvPr id="303" name="Google Shape;303;p7"/>
          <p:cNvSpPr txBox="1"/>
          <p:nvPr/>
        </p:nvSpPr>
        <p:spPr>
          <a:xfrm flipH="1">
            <a:off x="55241" y="6486525"/>
            <a:ext cx="8879208"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chemeClr val="dk1"/>
                </a:solidFill>
                <a:latin typeface="Trebuchet MS"/>
                <a:ea typeface="Trebuchet MS"/>
                <a:cs typeface="Trebuchet MS"/>
                <a:sym typeface="Trebuchet MS"/>
              </a:rPr>
              <a:t> </a:t>
            </a:r>
            <a:endParaRPr b="0" i="0" sz="1600" u="none" cap="none" strike="noStrike">
              <a:solidFill>
                <a:schemeClr val="dk1"/>
              </a:solidFill>
              <a:latin typeface="Trebuchet MS"/>
              <a:ea typeface="Trebuchet MS"/>
              <a:cs typeface="Trebuchet MS"/>
              <a:sym typeface="Trebuchet MS"/>
            </a:endParaRPr>
          </a:p>
        </p:txBody>
      </p:sp>
      <p:pic>
        <p:nvPicPr>
          <p:cNvPr id="304" name="Google Shape;304;p7"/>
          <p:cNvPicPr preferRelativeResize="0"/>
          <p:nvPr/>
        </p:nvPicPr>
        <p:blipFill rotWithShape="1">
          <a:blip r:embed="rId5">
            <a:alphaModFix/>
          </a:blip>
          <a:srcRect b="0" l="0" r="0" t="0"/>
          <a:stretch/>
        </p:blipFill>
        <p:spPr>
          <a:xfrm>
            <a:off x="7430948" y="1025525"/>
            <a:ext cx="4452644" cy="261331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05" name="Google Shape;305;p7"/>
          <p:cNvPicPr preferRelativeResize="0"/>
          <p:nvPr/>
        </p:nvPicPr>
        <p:blipFill rotWithShape="1">
          <a:blip r:embed="rId6">
            <a:alphaModFix/>
          </a:blip>
          <a:srcRect b="0" l="0" r="0" t="5417"/>
          <a:stretch/>
        </p:blipFill>
        <p:spPr>
          <a:xfrm rot="10800000">
            <a:off x="540525" y="2363973"/>
            <a:ext cx="5502314" cy="390319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306" name="Google Shape;306;p7"/>
          <p:cNvSpPr txBox="1"/>
          <p:nvPr/>
        </p:nvSpPr>
        <p:spPr>
          <a:xfrm>
            <a:off x="6096000" y="4207938"/>
            <a:ext cx="5999544" cy="2231493"/>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90000"/>
              </a:lnSpc>
              <a:spcBef>
                <a:spcPts val="0"/>
              </a:spcBef>
              <a:spcAft>
                <a:spcPts val="0"/>
              </a:spcAft>
              <a:buClr>
                <a:schemeClr val="accent1"/>
              </a:buClr>
              <a:buSzPts val="2080"/>
              <a:buFont typeface="Noto Sans Symbols"/>
              <a:buChar char="►"/>
            </a:pPr>
            <a:r>
              <a:rPr b="0" i="0" lang="en-GB" sz="2600" u="none" cap="none" strike="noStrike">
                <a:solidFill>
                  <a:srgbClr val="3F3F3F"/>
                </a:solidFill>
                <a:latin typeface="Arial"/>
                <a:ea typeface="Arial"/>
                <a:cs typeface="Arial"/>
                <a:sym typeface="Arial"/>
              </a:rPr>
              <a:t>We are carrying out our main business from the central offices in Sofia and Varna, and during the summer seasons we have a resort office at the sea side resort of Sunny Beach.</a:t>
            </a:r>
            <a:endParaRPr b="0" i="0" sz="2600" u="none" cap="none" strike="noStrike">
              <a:solidFill>
                <a:srgbClr val="3F3F3F"/>
              </a:solidFill>
              <a:latin typeface="Arial"/>
              <a:ea typeface="Arial"/>
              <a:cs typeface="Arial"/>
              <a:sym typeface="Arial"/>
            </a:endParaRPr>
          </a:p>
          <a:p>
            <a:pPr indent="-210820" lvl="0" marL="342900" marR="0" rtl="0" algn="l">
              <a:lnSpc>
                <a:spcPct val="90000"/>
              </a:lnSpc>
              <a:spcBef>
                <a:spcPts val="1000"/>
              </a:spcBef>
              <a:spcAft>
                <a:spcPts val="0"/>
              </a:spcAft>
              <a:buClr>
                <a:schemeClr val="accent1"/>
              </a:buClr>
              <a:buSzPts val="2080"/>
              <a:buFont typeface="Noto Sans Symbols"/>
              <a:buNone/>
            </a:pPr>
            <a:r>
              <a:t/>
            </a:r>
            <a:endParaRPr b="0" i="0" sz="2600" u="none" cap="none" strike="noStrike">
              <a:solidFill>
                <a:srgbClr val="3F3F3F"/>
              </a:solidFill>
              <a:latin typeface="Arial"/>
              <a:ea typeface="Arial"/>
              <a:cs typeface="Arial"/>
              <a:sym typeface="Arial"/>
            </a:endParaRPr>
          </a:p>
          <a:p>
            <a:pPr indent="-210820" lvl="0" marL="342900" marR="0" rtl="0" algn="l">
              <a:lnSpc>
                <a:spcPct val="90000"/>
              </a:lnSpc>
              <a:spcBef>
                <a:spcPts val="1000"/>
              </a:spcBef>
              <a:spcAft>
                <a:spcPts val="0"/>
              </a:spcAft>
              <a:buClr>
                <a:schemeClr val="accent1"/>
              </a:buClr>
              <a:buSzPts val="2080"/>
              <a:buFont typeface="Noto Sans Symbols"/>
              <a:buNone/>
            </a:pPr>
            <a:r>
              <a:t/>
            </a:r>
            <a:endParaRPr b="0" i="0" sz="2600" u="none" cap="none" strike="noStrike">
              <a:solidFill>
                <a:srgbClr val="3F3F3F"/>
              </a:solidFill>
              <a:latin typeface="Trebuchet MS"/>
              <a:ea typeface="Trebuchet MS"/>
              <a:cs typeface="Trebuchet MS"/>
              <a:sym typeface="Trebuchet MS"/>
            </a:endParaRPr>
          </a:p>
        </p:txBody>
      </p:sp>
      <p:pic>
        <p:nvPicPr>
          <p:cNvPr id="307" name="Google Shape;307;p7"/>
          <p:cNvPicPr preferRelativeResize="0"/>
          <p:nvPr/>
        </p:nvPicPr>
        <p:blipFill rotWithShape="1">
          <a:blip r:embed="rId7">
            <a:alphaModFix/>
          </a:blip>
          <a:srcRect b="0" l="0" r="0" t="0"/>
          <a:stretch/>
        </p:blipFill>
        <p:spPr>
          <a:xfrm>
            <a:off x="447039" y="46602"/>
            <a:ext cx="1979996" cy="978924"/>
          </a:xfrm>
          <a:prstGeom prst="rect">
            <a:avLst/>
          </a:prstGeom>
          <a:noFill/>
          <a:ln>
            <a:noFill/>
          </a:ln>
        </p:spPr>
      </p:pic>
    </p:spTree>
  </p:cSld>
  <p:clrMapOvr>
    <a:masterClrMapping/>
  </p:clrMapOvr>
  <mc:AlternateContent>
    <mc:Choice Requires="p14">
      <p:transition spd="slow" p14:dur="1500">
        <p14:window dir="vert"/>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8"/>
          <p:cNvSpPr txBox="1"/>
          <p:nvPr>
            <p:ph idx="1" type="body"/>
          </p:nvPr>
        </p:nvSpPr>
        <p:spPr>
          <a:xfrm>
            <a:off x="474191" y="1466109"/>
            <a:ext cx="5252494" cy="4772646"/>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SzPts val="2080"/>
              <a:buChar char="►"/>
            </a:pPr>
            <a:r>
              <a:rPr lang="en-GB" sz="2600">
                <a:latin typeface="Arial"/>
                <a:ea typeface="Arial"/>
                <a:cs typeface="Arial"/>
                <a:sym typeface="Arial"/>
              </a:rPr>
              <a:t>During the winter time, we have representatives in Borovets, Bansko and Pamporovo, so all our customers can benefit from the services we provide on the spot.</a:t>
            </a:r>
            <a:endParaRPr/>
          </a:p>
          <a:p>
            <a:pPr indent="-342900" lvl="0" marL="342900" rtl="0" algn="l">
              <a:lnSpc>
                <a:spcPct val="100000"/>
              </a:lnSpc>
              <a:spcBef>
                <a:spcPts val="1000"/>
              </a:spcBef>
              <a:spcAft>
                <a:spcPts val="0"/>
              </a:spcAft>
              <a:buSzPts val="2080"/>
              <a:buChar char="►"/>
            </a:pPr>
            <a:r>
              <a:rPr lang="en-GB" sz="2600">
                <a:latin typeface="Arial"/>
                <a:ea typeface="Arial"/>
                <a:cs typeface="Arial"/>
                <a:sym typeface="Arial"/>
              </a:rPr>
              <a:t>We also offer a variety of different excursions our clients can choose from during their stay.</a:t>
            </a:r>
            <a:endParaRPr sz="2600">
              <a:latin typeface="Arial"/>
              <a:ea typeface="Arial"/>
              <a:cs typeface="Arial"/>
              <a:sym typeface="Arial"/>
            </a:endParaRPr>
          </a:p>
          <a:p>
            <a:pPr indent="-251459" lvl="0" marL="342900" rtl="0" algn="l">
              <a:lnSpc>
                <a:spcPct val="100000"/>
              </a:lnSpc>
              <a:spcBef>
                <a:spcPts val="1000"/>
              </a:spcBef>
              <a:spcAft>
                <a:spcPts val="0"/>
              </a:spcAft>
              <a:buSzPts val="1440"/>
              <a:buNone/>
            </a:pPr>
            <a:r>
              <a:t/>
            </a:r>
            <a:endParaRPr/>
          </a:p>
        </p:txBody>
      </p:sp>
      <p:sp>
        <p:nvSpPr>
          <p:cNvPr id="313" name="Google Shape;313;p8"/>
          <p:cNvSpPr txBox="1"/>
          <p:nvPr/>
        </p:nvSpPr>
        <p:spPr>
          <a:xfrm flipH="1">
            <a:off x="55241" y="6486525"/>
            <a:ext cx="8879208"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chemeClr val="dk1"/>
                </a:solidFill>
                <a:latin typeface="Trebuchet MS"/>
                <a:ea typeface="Trebuchet MS"/>
                <a:cs typeface="Trebuchet MS"/>
                <a:sym typeface="Trebuchet MS"/>
              </a:rPr>
              <a:t> </a:t>
            </a:r>
            <a:endParaRPr b="0" i="0" sz="1600" u="none" cap="none" strike="noStrike">
              <a:solidFill>
                <a:schemeClr val="dk1"/>
              </a:solidFill>
              <a:latin typeface="Trebuchet MS"/>
              <a:ea typeface="Trebuchet MS"/>
              <a:cs typeface="Trebuchet MS"/>
              <a:sym typeface="Trebuchet MS"/>
            </a:endParaRPr>
          </a:p>
        </p:txBody>
      </p:sp>
      <p:pic>
        <p:nvPicPr>
          <p:cNvPr id="314" name="Google Shape;314;p8"/>
          <p:cNvPicPr preferRelativeResize="0"/>
          <p:nvPr/>
        </p:nvPicPr>
        <p:blipFill rotWithShape="1">
          <a:blip r:embed="rId5">
            <a:alphaModFix/>
          </a:blip>
          <a:srcRect b="0" l="0" r="0" t="0"/>
          <a:stretch/>
        </p:blipFill>
        <p:spPr>
          <a:xfrm>
            <a:off x="6136381" y="3461107"/>
            <a:ext cx="5581428" cy="2975278"/>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15" name="Google Shape;315;p8"/>
          <p:cNvPicPr preferRelativeResize="0"/>
          <p:nvPr/>
        </p:nvPicPr>
        <p:blipFill rotWithShape="1">
          <a:blip r:embed="rId6">
            <a:alphaModFix/>
          </a:blip>
          <a:srcRect b="0" l="3807" r="5657" t="0"/>
          <a:stretch/>
        </p:blipFill>
        <p:spPr>
          <a:xfrm>
            <a:off x="6151089" y="280432"/>
            <a:ext cx="5566720" cy="2943017"/>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316" name="Google Shape;316;p8"/>
          <p:cNvPicPr preferRelativeResize="0"/>
          <p:nvPr/>
        </p:nvPicPr>
        <p:blipFill rotWithShape="1">
          <a:blip r:embed="rId7">
            <a:alphaModFix/>
          </a:blip>
          <a:srcRect b="0" l="0" r="0" t="0"/>
          <a:stretch/>
        </p:blipFill>
        <p:spPr>
          <a:xfrm>
            <a:off x="447039" y="46602"/>
            <a:ext cx="1979996" cy="9789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0" name="Shape 320"/>
        <p:cNvGrpSpPr/>
        <p:nvPr/>
      </p:nvGrpSpPr>
      <p:grpSpPr>
        <a:xfrm>
          <a:off x="0" y="0"/>
          <a:ext cx="0" cy="0"/>
          <a:chOff x="0" y="0"/>
          <a:chExt cx="0" cy="0"/>
        </a:xfrm>
      </p:grpSpPr>
      <p:grpSp>
        <p:nvGrpSpPr>
          <p:cNvPr id="321" name="Google Shape;321;p9"/>
          <p:cNvGrpSpPr/>
          <p:nvPr/>
        </p:nvGrpSpPr>
        <p:grpSpPr>
          <a:xfrm>
            <a:off x="0" y="-8467"/>
            <a:ext cx="12192000" cy="6866467"/>
            <a:chOff x="0" y="-8467"/>
            <a:chExt cx="12192000" cy="6866467"/>
          </a:xfrm>
        </p:grpSpPr>
        <p:cxnSp>
          <p:nvCxnSpPr>
            <p:cNvPr id="322" name="Google Shape;322;p9"/>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323" name="Google Shape;323;p9"/>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324" name="Google Shape;324;p9"/>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325" name="Google Shape;325;p9"/>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326" name="Google Shape;326;p9"/>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9"/>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69411"/>
              </a:srgbClr>
            </a:solidFill>
            <a:ln>
              <a:noFill/>
            </a:ln>
          </p:spPr>
        </p:sp>
        <p:sp>
          <p:nvSpPr>
            <p:cNvPr id="328" name="Google Shape;328;p9"/>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329" name="Google Shape;329;p9"/>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330" name="Google Shape;330;p9"/>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1" name="Google Shape;331;p9"/>
            <p:cNvSpPr/>
            <p:nvPr/>
          </p:nvSpPr>
          <p:spPr>
            <a:xfrm>
              <a:off x="0" y="4013200"/>
              <a:ext cx="448733" cy="2844800"/>
            </a:xfrm>
            <a:prstGeom prst="triangle">
              <a:avLst>
                <a:gd fmla="val 0" name="adj"/>
              </a:avLst>
            </a:prstGeom>
            <a:solidFill>
              <a:schemeClr val="accent1">
                <a:alpha val="8431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2" name="Google Shape;332;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rebuchet MS"/>
              <a:ea typeface="Trebuchet MS"/>
              <a:cs typeface="Trebuchet MS"/>
              <a:sym typeface="Trebuchet MS"/>
            </a:endParaRPr>
          </a:p>
        </p:txBody>
      </p:sp>
      <p:pic>
        <p:nvPicPr>
          <p:cNvPr id="333" name="Google Shape;333;p9"/>
          <p:cNvPicPr preferRelativeResize="0"/>
          <p:nvPr/>
        </p:nvPicPr>
        <p:blipFill rotWithShape="1">
          <a:blip r:embed="rId3">
            <a:alphaModFix/>
          </a:blip>
          <a:srcRect b="-2" l="0" r="-2" t="22717"/>
          <a:stretch/>
        </p:blipFill>
        <p:spPr>
          <a:xfrm>
            <a:off x="4493436" y="243"/>
            <a:ext cx="7698564" cy="3346705"/>
          </a:xfrm>
          <a:custGeom>
            <a:rect b="b" l="l" r="r" t="t"/>
            <a:pathLst>
              <a:path extrusionOk="0" h="3346705" w="7698564">
                <a:moveTo>
                  <a:pt x="1549963" y="0"/>
                </a:moveTo>
                <a:lnTo>
                  <a:pt x="1555540" y="0"/>
                </a:lnTo>
                <a:lnTo>
                  <a:pt x="2621768" y="0"/>
                </a:lnTo>
                <a:lnTo>
                  <a:pt x="6451640" y="0"/>
                </a:lnTo>
                <a:lnTo>
                  <a:pt x="6451640" y="479"/>
                </a:lnTo>
                <a:lnTo>
                  <a:pt x="7698564" y="479"/>
                </a:lnTo>
                <a:lnTo>
                  <a:pt x="7698564" y="3346705"/>
                </a:lnTo>
                <a:lnTo>
                  <a:pt x="0" y="3346705"/>
                </a:lnTo>
                <a:close/>
              </a:path>
            </a:pathLst>
          </a:custGeom>
          <a:noFill/>
          <a:ln>
            <a:noFill/>
          </a:ln>
        </p:spPr>
      </p:pic>
      <p:pic>
        <p:nvPicPr>
          <p:cNvPr id="334" name="Google Shape;334;p9"/>
          <p:cNvPicPr preferRelativeResize="0"/>
          <p:nvPr>
            <p:ph idx="1" type="body"/>
          </p:nvPr>
        </p:nvPicPr>
        <p:blipFill rotWithShape="1">
          <a:blip r:embed="rId4">
            <a:alphaModFix/>
          </a:blip>
          <a:srcRect b="-2" l="0" r="7200" t="0"/>
          <a:stretch/>
        </p:blipFill>
        <p:spPr>
          <a:xfrm>
            <a:off x="20" y="10"/>
            <a:ext cx="5859777" cy="3346695"/>
          </a:xfrm>
          <a:prstGeom prst="rect">
            <a:avLst/>
          </a:prstGeom>
          <a:noFill/>
          <a:ln>
            <a:noFill/>
          </a:ln>
        </p:spPr>
      </p:pic>
      <p:pic>
        <p:nvPicPr>
          <p:cNvPr id="335" name="Google Shape;335;p9"/>
          <p:cNvPicPr preferRelativeResize="0"/>
          <p:nvPr/>
        </p:nvPicPr>
        <p:blipFill rotWithShape="1">
          <a:blip r:embed="rId5">
            <a:alphaModFix/>
          </a:blip>
          <a:srcRect b="1" l="9578" r="6636" t="0"/>
          <a:stretch/>
        </p:blipFill>
        <p:spPr>
          <a:xfrm>
            <a:off x="6350089" y="3511295"/>
            <a:ext cx="5841911" cy="3346705"/>
          </a:xfrm>
          <a:custGeom>
            <a:rect b="b" l="l" r="r" t="t"/>
            <a:pathLst>
              <a:path extrusionOk="0" h="3346705" w="5841911">
                <a:moveTo>
                  <a:pt x="1549963" y="0"/>
                </a:moveTo>
                <a:lnTo>
                  <a:pt x="1555540" y="0"/>
                </a:lnTo>
                <a:lnTo>
                  <a:pt x="2621768" y="0"/>
                </a:lnTo>
                <a:lnTo>
                  <a:pt x="5841911" y="0"/>
                </a:lnTo>
                <a:lnTo>
                  <a:pt x="5841911" y="3346705"/>
                </a:lnTo>
                <a:lnTo>
                  <a:pt x="0" y="3346705"/>
                </a:lnTo>
                <a:close/>
              </a:path>
            </a:pathLst>
          </a:custGeom>
          <a:noFill/>
          <a:ln>
            <a:noFill/>
          </a:ln>
        </p:spPr>
      </p:pic>
      <p:pic>
        <p:nvPicPr>
          <p:cNvPr id="336" name="Google Shape;336;p9"/>
          <p:cNvPicPr preferRelativeResize="0"/>
          <p:nvPr/>
        </p:nvPicPr>
        <p:blipFill rotWithShape="1">
          <a:blip r:embed="rId6">
            <a:alphaModFix/>
          </a:blip>
          <a:srcRect b="-2" l="0" r="-2" t="22372"/>
          <a:stretch/>
        </p:blipFill>
        <p:spPr>
          <a:xfrm>
            <a:off x="20" y="3511295"/>
            <a:ext cx="7698544" cy="3346705"/>
          </a:xfrm>
          <a:custGeom>
            <a:rect b="b" l="l" r="r" t="t"/>
            <a:pathLst>
              <a:path extrusionOk="0" h="3346705" w="7698564">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a:noFill/>
          <a:ln>
            <a:noFill/>
          </a:ln>
        </p:spPr>
      </p:pic>
      <p:pic>
        <p:nvPicPr>
          <p:cNvPr id="337" name="Google Shape;337;p9"/>
          <p:cNvPicPr preferRelativeResize="0"/>
          <p:nvPr/>
        </p:nvPicPr>
        <p:blipFill rotWithShape="1">
          <a:blip r:embed="rId7">
            <a:alphaModFix/>
          </a:blip>
          <a:srcRect b="0" l="0" r="0" t="0"/>
          <a:stretch/>
        </p:blipFill>
        <p:spPr>
          <a:xfrm>
            <a:off x="447039" y="46602"/>
            <a:ext cx="1979996" cy="978924"/>
          </a:xfrm>
          <a:prstGeom prst="rect">
            <a:avLst/>
          </a:prstGeom>
          <a:noFill/>
          <a:ln>
            <a:noFill/>
          </a:ln>
        </p:spPr>
      </p:pic>
    </p:spTree>
  </p:cSld>
  <p:clrMapOvr>
    <a:masterClrMapping/>
  </p:clrMapOvr>
  <p:transition spd="slow">
    <p:comb/>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1" name="Shape 341"/>
        <p:cNvGrpSpPr/>
        <p:nvPr/>
      </p:nvGrpSpPr>
      <p:grpSpPr>
        <a:xfrm>
          <a:off x="0" y="0"/>
          <a:ext cx="0" cy="0"/>
          <a:chOff x="0" y="0"/>
          <a:chExt cx="0" cy="0"/>
        </a:xfrm>
      </p:grpSpPr>
      <p:sp>
        <p:nvSpPr>
          <p:cNvPr id="342" name="Google Shape;342;p1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p:txBody>
      </p:sp>
      <p:sp>
        <p:nvSpPr>
          <p:cNvPr id="343" name="Google Shape;343;p10"/>
          <p:cNvSpPr/>
          <p:nvPr/>
        </p:nvSpPr>
        <p:spPr>
          <a:xfrm flipH="1" rot="10800000">
            <a:off x="0" y="0"/>
            <a:ext cx="448733" cy="2844800"/>
          </a:xfrm>
          <a:prstGeom prst="triangle">
            <a:avLst>
              <a:gd fmla="val 0" name="adj"/>
            </a:avLst>
          </a:prstGeom>
          <a:solidFill>
            <a:schemeClr val="accent1">
              <a:alpha val="8431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10"/>
          <p:cNvSpPr/>
          <p:nvPr/>
        </p:nvSpPr>
        <p:spPr>
          <a:xfrm>
            <a:off x="7738534" y="3818467"/>
            <a:ext cx="4450292" cy="3039533"/>
          </a:xfrm>
          <a:prstGeom prst="triangle">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45" name="Google Shape;345;p10"/>
          <p:cNvCxnSpPr/>
          <p:nvPr/>
        </p:nvCxnSpPr>
        <p:spPr>
          <a:xfrm>
            <a:off x="10134600" y="0"/>
            <a:ext cx="1727200" cy="6858000"/>
          </a:xfrm>
          <a:prstGeom prst="straightConnector1">
            <a:avLst/>
          </a:prstGeom>
          <a:noFill/>
          <a:ln cap="sq" cmpd="sng" w="15875">
            <a:solidFill>
              <a:schemeClr val="accent2"/>
            </a:solidFill>
            <a:prstDash val="solid"/>
            <a:bevel/>
            <a:headEnd len="sm" w="sm" type="none"/>
            <a:tailEnd len="sm" w="sm" type="none"/>
          </a:ln>
        </p:spPr>
      </p:cxnSp>
      <p:cxnSp>
        <p:nvCxnSpPr>
          <p:cNvPr id="346" name="Google Shape;346;p10"/>
          <p:cNvCxnSpPr/>
          <p:nvPr/>
        </p:nvCxnSpPr>
        <p:spPr>
          <a:xfrm flipH="1">
            <a:off x="7425267" y="3681413"/>
            <a:ext cx="4763558" cy="3176587"/>
          </a:xfrm>
          <a:prstGeom prst="straightConnector1">
            <a:avLst/>
          </a:prstGeom>
          <a:noFill/>
          <a:ln cap="flat" cmpd="sng" w="15875">
            <a:solidFill>
              <a:schemeClr val="accent1"/>
            </a:solidFill>
            <a:prstDash val="solid"/>
            <a:round/>
            <a:headEnd len="sm" w="sm" type="none"/>
            <a:tailEnd len="sm" w="sm" type="none"/>
          </a:ln>
        </p:spPr>
      </p:cxnSp>
      <p:sp>
        <p:nvSpPr>
          <p:cNvPr id="347" name="Google Shape;347;p10"/>
          <p:cNvSpPr txBox="1"/>
          <p:nvPr>
            <p:ph idx="1" type="body"/>
          </p:nvPr>
        </p:nvSpPr>
        <p:spPr>
          <a:xfrm>
            <a:off x="448725" y="2080750"/>
            <a:ext cx="6328200" cy="41799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1000"/>
              </a:spcBef>
              <a:spcAft>
                <a:spcPts val="0"/>
              </a:spcAft>
              <a:buSzPts val="1920"/>
              <a:buNone/>
            </a:pPr>
            <a:r>
              <a:rPr lang="en-GB"/>
              <a:t>We took all the necessary actions to protect the health and wellbeing of both our customers and staff.</a:t>
            </a:r>
            <a:endParaRPr/>
          </a:p>
          <a:p>
            <a:pPr indent="0" lvl="0" marL="0" rtl="0" algn="l">
              <a:lnSpc>
                <a:spcPct val="100000"/>
              </a:lnSpc>
              <a:spcBef>
                <a:spcPts val="1000"/>
              </a:spcBef>
              <a:spcAft>
                <a:spcPts val="0"/>
              </a:spcAft>
              <a:buSzPts val="1920"/>
              <a:buNone/>
            </a:pPr>
            <a:r>
              <a:rPr lang="en-GB"/>
              <a:t>These measures are aimed at eliminating or reducing the possible viral load and include the following:</a:t>
            </a:r>
            <a:endParaRPr/>
          </a:p>
          <a:p>
            <a:pPr indent="0" lvl="0" marL="0" rtl="0" algn="l">
              <a:lnSpc>
                <a:spcPct val="100000"/>
              </a:lnSpc>
              <a:spcBef>
                <a:spcPts val="1000"/>
              </a:spcBef>
              <a:spcAft>
                <a:spcPts val="0"/>
              </a:spcAft>
              <a:buSzPts val="1920"/>
              <a:buNone/>
            </a:pPr>
            <a:r>
              <a:rPr lang="en-GB"/>
              <a:t>-Buses’ maximum capacity reduced by 30%</a:t>
            </a:r>
            <a:endParaRPr/>
          </a:p>
          <a:p>
            <a:pPr indent="0" lvl="0" marL="0" rtl="0" algn="l">
              <a:lnSpc>
                <a:spcPct val="100000"/>
              </a:lnSpc>
              <a:spcBef>
                <a:spcPts val="1000"/>
              </a:spcBef>
              <a:spcAft>
                <a:spcPts val="0"/>
              </a:spcAft>
              <a:buSzPts val="1920"/>
              <a:buNone/>
            </a:pPr>
            <a:r>
              <a:rPr lang="en-GB"/>
              <a:t>-Our hotels follow strict safety measures</a:t>
            </a:r>
            <a:endParaRPr/>
          </a:p>
          <a:p>
            <a:pPr indent="0" lvl="0" marL="0" rtl="0" algn="l">
              <a:lnSpc>
                <a:spcPct val="100000"/>
              </a:lnSpc>
              <a:spcBef>
                <a:spcPts val="1000"/>
              </a:spcBef>
              <a:spcAft>
                <a:spcPts val="0"/>
              </a:spcAft>
              <a:buSzPts val="1920"/>
              <a:buNone/>
            </a:pPr>
            <a:r>
              <a:rPr lang="en-GB"/>
              <a:t>-Mass excursions are cancelled</a:t>
            </a:r>
            <a:endParaRPr/>
          </a:p>
          <a:p>
            <a:pPr indent="0" lvl="0" marL="0" rtl="0" algn="l">
              <a:lnSpc>
                <a:spcPct val="100000"/>
              </a:lnSpc>
              <a:spcBef>
                <a:spcPts val="1000"/>
              </a:spcBef>
              <a:spcAft>
                <a:spcPts val="0"/>
              </a:spcAft>
              <a:buSzPts val="1920"/>
              <a:buNone/>
            </a:pPr>
            <a:r>
              <a:rPr lang="en-GB"/>
              <a:t>-Our focus is on trips for small groups</a:t>
            </a:r>
            <a:endParaRPr/>
          </a:p>
          <a:p>
            <a:pPr indent="0" lvl="0" marL="0" rtl="0" algn="l">
              <a:lnSpc>
                <a:spcPct val="100000"/>
              </a:lnSpc>
              <a:spcBef>
                <a:spcPts val="1000"/>
              </a:spcBef>
              <a:spcAft>
                <a:spcPts val="0"/>
              </a:spcAft>
              <a:buSzPts val="1920"/>
              <a:buNone/>
            </a:pPr>
            <a:r>
              <a:rPr lang="en-GB"/>
              <a:t>-New products with 1 on 1 car trips</a:t>
            </a:r>
            <a:endParaRPr/>
          </a:p>
        </p:txBody>
      </p:sp>
      <p:sp>
        <p:nvSpPr>
          <p:cNvPr id="348" name="Google Shape;348;p10"/>
          <p:cNvSpPr/>
          <p:nvPr/>
        </p:nvSpPr>
        <p:spPr>
          <a:xfrm>
            <a:off x="10425641" y="0"/>
            <a:ext cx="1766359" cy="6858000"/>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solidFill>
          <a:ln>
            <a:noFill/>
          </a:ln>
        </p:spPr>
      </p:sp>
      <p:sp>
        <p:nvSpPr>
          <p:cNvPr id="349" name="Google Shape;349;p10"/>
          <p:cNvSpPr txBox="1"/>
          <p:nvPr/>
        </p:nvSpPr>
        <p:spPr>
          <a:xfrm flipH="1">
            <a:off x="55241" y="6486525"/>
            <a:ext cx="8879208"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C901C"/>
              </a:buClr>
              <a:buSzPts val="1600"/>
              <a:buFont typeface="Trebuchet MS"/>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rgbClr val="000000"/>
                </a:solidFill>
                <a:latin typeface="Trebuchet MS"/>
                <a:ea typeface="Trebuchet MS"/>
                <a:cs typeface="Trebuchet MS"/>
                <a:sym typeface="Trebuchet MS"/>
              </a:rPr>
              <a:t> </a:t>
            </a:r>
            <a:endParaRPr b="0" i="0" sz="1600" u="none" cap="none" strike="noStrike">
              <a:solidFill>
                <a:srgbClr val="000000"/>
              </a:solidFill>
              <a:latin typeface="Trebuchet MS"/>
              <a:ea typeface="Trebuchet MS"/>
              <a:cs typeface="Trebuchet MS"/>
              <a:sym typeface="Trebuchet MS"/>
            </a:endParaRPr>
          </a:p>
        </p:txBody>
      </p:sp>
      <p:pic>
        <p:nvPicPr>
          <p:cNvPr id="350" name="Google Shape;350;p10"/>
          <p:cNvPicPr preferRelativeResize="0"/>
          <p:nvPr/>
        </p:nvPicPr>
        <p:blipFill rotWithShape="1">
          <a:blip r:embed="rId5">
            <a:alphaModFix/>
          </a:blip>
          <a:srcRect b="0" l="0" r="0" t="0"/>
          <a:stretch/>
        </p:blipFill>
        <p:spPr>
          <a:xfrm>
            <a:off x="447039" y="46602"/>
            <a:ext cx="1979996" cy="978924"/>
          </a:xfrm>
          <a:prstGeom prst="rect">
            <a:avLst/>
          </a:prstGeom>
          <a:noFill/>
          <a:ln>
            <a:noFill/>
          </a:ln>
        </p:spPr>
      </p:pic>
      <p:sp>
        <p:nvSpPr>
          <p:cNvPr id="351" name="Google Shape;351;p10"/>
          <p:cNvSpPr txBox="1"/>
          <p:nvPr>
            <p:ph type="title"/>
          </p:nvPr>
        </p:nvSpPr>
        <p:spPr>
          <a:xfrm>
            <a:off x="639825" y="1025525"/>
            <a:ext cx="8543100" cy="12177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1"/>
              </a:buClr>
              <a:buSzPts val="3500"/>
              <a:buFont typeface="Arial"/>
              <a:buNone/>
            </a:pPr>
            <a:r>
              <a:rPr lang="en-GB" sz="3100">
                <a:latin typeface="Arial"/>
                <a:ea typeface="Arial"/>
                <a:cs typeface="Arial"/>
                <a:sym typeface="Arial"/>
              </a:rPr>
              <a:t>COVID-19 measures, safety and changes in our products and services</a:t>
            </a:r>
            <a:endParaRPr sz="3100">
              <a:latin typeface="Arial"/>
              <a:ea typeface="Arial"/>
              <a:cs typeface="Arial"/>
              <a:sym typeface="Arial"/>
            </a:endParaRPr>
          </a:p>
        </p:txBody>
      </p:sp>
      <p:pic>
        <p:nvPicPr>
          <p:cNvPr id="352" name="Google Shape;352;p10"/>
          <p:cNvPicPr preferRelativeResize="0"/>
          <p:nvPr/>
        </p:nvPicPr>
        <p:blipFill rotWithShape="1">
          <a:blip r:embed="rId6">
            <a:alphaModFix/>
          </a:blip>
          <a:srcRect b="0" l="0" r="0" t="0"/>
          <a:stretch/>
        </p:blipFill>
        <p:spPr>
          <a:xfrm>
            <a:off x="9279847" y="2378100"/>
            <a:ext cx="2742305" cy="4108426"/>
          </a:xfrm>
          <a:prstGeom prst="rect">
            <a:avLst/>
          </a:prstGeom>
          <a:noFill/>
          <a:ln cap="sq" cmpd="sng" w="88900">
            <a:solidFill>
              <a:srgbClr val="FFFFFF"/>
            </a:solidFill>
            <a:prstDash val="solid"/>
            <a:miter lim="8000"/>
            <a:headEnd len="sm" w="sm" type="none"/>
            <a:tailEnd len="sm" w="sm" type="none"/>
          </a:ln>
          <a:effectLst>
            <a:outerShdw blurRad="55000" rotWithShape="0" algn="tl" dir="5400000" dist="18000">
              <a:srgbClr val="000000">
                <a:alpha val="40000"/>
              </a:srgbClr>
            </a:outerShdw>
          </a:effectLst>
        </p:spPr>
      </p:pic>
      <p:pic>
        <p:nvPicPr>
          <p:cNvPr id="353" name="Google Shape;353;p10"/>
          <p:cNvPicPr preferRelativeResize="0"/>
          <p:nvPr/>
        </p:nvPicPr>
        <p:blipFill rotWithShape="1">
          <a:blip r:embed="rId7">
            <a:alphaModFix/>
          </a:blip>
          <a:srcRect b="0" l="0" r="0" t="0"/>
          <a:stretch/>
        </p:blipFill>
        <p:spPr>
          <a:xfrm>
            <a:off x="5138200" y="3878900"/>
            <a:ext cx="3796250" cy="2607624"/>
          </a:xfrm>
          <a:prstGeom prst="rect">
            <a:avLst/>
          </a:prstGeom>
          <a:noFill/>
          <a:ln cap="sq" cmpd="sng" w="88900">
            <a:solidFill>
              <a:srgbClr val="FFFFFF"/>
            </a:solidFill>
            <a:prstDash val="solid"/>
            <a:miter lim="8000"/>
            <a:headEnd len="sm" w="sm" type="none"/>
            <a:tailEnd len="sm" w="sm" type="none"/>
          </a:ln>
          <a:effectLst>
            <a:outerShdw blurRad="55000" rotWithShape="0" algn="tl" dir="5400000" dist="18000">
              <a:srgbClr val="000000">
                <a:alpha val="40000"/>
              </a:srgbClr>
            </a:outerShdw>
          </a:effectLst>
        </p:spPr>
      </p:pic>
      <p:pic>
        <p:nvPicPr>
          <p:cNvPr id="354" name="Google Shape;354;p10"/>
          <p:cNvPicPr preferRelativeResize="0"/>
          <p:nvPr/>
        </p:nvPicPr>
        <p:blipFill rotWithShape="1">
          <a:blip r:embed="rId8">
            <a:alphaModFix/>
          </a:blip>
          <a:srcRect b="0" l="0" r="0" t="0"/>
          <a:stretch/>
        </p:blipFill>
        <p:spPr>
          <a:xfrm>
            <a:off x="9279850" y="193644"/>
            <a:ext cx="2742298" cy="1830406"/>
          </a:xfrm>
          <a:prstGeom prst="rect">
            <a:avLst/>
          </a:prstGeom>
          <a:noFill/>
          <a:ln cap="sq" cmpd="sng" w="88900">
            <a:solidFill>
              <a:srgbClr val="FFFFFF"/>
            </a:solidFill>
            <a:prstDash val="solid"/>
            <a:miter lim="8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8" name="Shape 358"/>
        <p:cNvGrpSpPr/>
        <p:nvPr/>
      </p:nvGrpSpPr>
      <p:grpSpPr>
        <a:xfrm>
          <a:off x="0" y="0"/>
          <a:ext cx="0" cy="0"/>
          <a:chOff x="0" y="0"/>
          <a:chExt cx="0" cy="0"/>
        </a:xfrm>
      </p:grpSpPr>
      <p:sp>
        <p:nvSpPr>
          <p:cNvPr id="359" name="Google Shape;359;g8c3e297e10_0_2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p:txBody>
      </p:sp>
      <p:sp>
        <p:nvSpPr>
          <p:cNvPr id="360" name="Google Shape;360;g8c3e297e10_0_20"/>
          <p:cNvSpPr/>
          <p:nvPr/>
        </p:nvSpPr>
        <p:spPr>
          <a:xfrm flipH="1" rot="10800000">
            <a:off x="0" y="-100"/>
            <a:ext cx="448800" cy="2844900"/>
          </a:xfrm>
          <a:prstGeom prst="triangle">
            <a:avLst>
              <a:gd fmla="val 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g8c3e297e10_0_20"/>
          <p:cNvSpPr/>
          <p:nvPr/>
        </p:nvSpPr>
        <p:spPr>
          <a:xfrm>
            <a:off x="7738534" y="3818467"/>
            <a:ext cx="4450200" cy="3039600"/>
          </a:xfrm>
          <a:prstGeom prst="triangle">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62" name="Google Shape;362;g8c3e297e10_0_20"/>
          <p:cNvCxnSpPr/>
          <p:nvPr/>
        </p:nvCxnSpPr>
        <p:spPr>
          <a:xfrm>
            <a:off x="10134600" y="0"/>
            <a:ext cx="1727100" cy="6858000"/>
          </a:xfrm>
          <a:prstGeom prst="straightConnector1">
            <a:avLst/>
          </a:prstGeom>
          <a:noFill/>
          <a:ln cap="sq" cmpd="sng" w="15875">
            <a:solidFill>
              <a:schemeClr val="accent2"/>
            </a:solidFill>
            <a:prstDash val="solid"/>
            <a:bevel/>
            <a:headEnd len="sm" w="sm" type="none"/>
            <a:tailEnd len="sm" w="sm" type="none"/>
          </a:ln>
        </p:spPr>
      </p:cxnSp>
      <p:cxnSp>
        <p:nvCxnSpPr>
          <p:cNvPr id="363" name="Google Shape;363;g8c3e297e10_0_20"/>
          <p:cNvCxnSpPr/>
          <p:nvPr/>
        </p:nvCxnSpPr>
        <p:spPr>
          <a:xfrm flipH="1">
            <a:off x="7425125" y="3681413"/>
            <a:ext cx="4763700" cy="3176700"/>
          </a:xfrm>
          <a:prstGeom prst="straightConnector1">
            <a:avLst/>
          </a:prstGeom>
          <a:noFill/>
          <a:ln cap="flat" cmpd="sng" w="15875">
            <a:solidFill>
              <a:schemeClr val="accent1"/>
            </a:solidFill>
            <a:prstDash val="solid"/>
            <a:round/>
            <a:headEnd len="sm" w="sm" type="none"/>
            <a:tailEnd len="sm" w="sm" type="none"/>
          </a:ln>
        </p:spPr>
      </p:cxnSp>
      <p:sp>
        <p:nvSpPr>
          <p:cNvPr id="364" name="Google Shape;364;g8c3e297e10_0_20"/>
          <p:cNvSpPr txBox="1"/>
          <p:nvPr>
            <p:ph idx="1" type="body"/>
          </p:nvPr>
        </p:nvSpPr>
        <p:spPr>
          <a:xfrm>
            <a:off x="448725" y="2080750"/>
            <a:ext cx="7481400" cy="4179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920"/>
              <a:buNone/>
            </a:pPr>
            <a:r>
              <a:rPr lang="en-GB"/>
              <a:t>We encourage all visitors in our country to strictly follow simple procedures to protect themselves and others from possible infection</a:t>
            </a:r>
            <a:endParaRPr/>
          </a:p>
          <a:p>
            <a:pPr indent="0" lvl="0" marL="0" rtl="0" algn="l">
              <a:lnSpc>
                <a:spcPct val="100000"/>
              </a:lnSpc>
              <a:spcBef>
                <a:spcPts val="1000"/>
              </a:spcBef>
              <a:spcAft>
                <a:spcPts val="0"/>
              </a:spcAft>
              <a:buSzPts val="1920"/>
              <a:buNone/>
            </a:pPr>
            <a:r>
              <a:rPr lang="en-GB"/>
              <a:t>This is easily achieved by the following:</a:t>
            </a:r>
            <a:endParaRPr/>
          </a:p>
          <a:p>
            <a:pPr indent="0" lvl="0" marL="0" rtl="0" algn="l">
              <a:lnSpc>
                <a:spcPct val="100000"/>
              </a:lnSpc>
              <a:spcBef>
                <a:spcPts val="1000"/>
              </a:spcBef>
              <a:spcAft>
                <a:spcPts val="0"/>
              </a:spcAft>
              <a:buSzPts val="1920"/>
              <a:buNone/>
            </a:pPr>
            <a:r>
              <a:rPr lang="en-GB"/>
              <a:t>-Constantly washing their hands</a:t>
            </a:r>
            <a:endParaRPr/>
          </a:p>
          <a:p>
            <a:pPr indent="0" lvl="0" marL="0" rtl="0" algn="l">
              <a:lnSpc>
                <a:spcPct val="100000"/>
              </a:lnSpc>
              <a:spcBef>
                <a:spcPts val="1000"/>
              </a:spcBef>
              <a:spcAft>
                <a:spcPts val="0"/>
              </a:spcAft>
              <a:buSzPts val="1920"/>
              <a:buNone/>
            </a:pPr>
            <a:r>
              <a:rPr lang="en-GB"/>
              <a:t>-Use sanitizers provided in public areas and hotels</a:t>
            </a:r>
            <a:endParaRPr/>
          </a:p>
          <a:p>
            <a:pPr indent="0" lvl="0" marL="0" rtl="0" algn="l">
              <a:lnSpc>
                <a:spcPct val="100000"/>
              </a:lnSpc>
              <a:spcBef>
                <a:spcPts val="1000"/>
              </a:spcBef>
              <a:spcAft>
                <a:spcPts val="0"/>
              </a:spcAft>
              <a:buSzPts val="1920"/>
              <a:buNone/>
            </a:pPr>
            <a:r>
              <a:rPr lang="en-GB"/>
              <a:t>-Wear masks in crowded areas</a:t>
            </a:r>
            <a:endParaRPr/>
          </a:p>
          <a:p>
            <a:pPr indent="0" lvl="0" marL="0" rtl="0" algn="l">
              <a:lnSpc>
                <a:spcPct val="100000"/>
              </a:lnSpc>
              <a:spcBef>
                <a:spcPts val="1000"/>
              </a:spcBef>
              <a:spcAft>
                <a:spcPts val="0"/>
              </a:spcAft>
              <a:buSzPts val="1920"/>
              <a:buNone/>
            </a:pPr>
            <a:r>
              <a:rPr lang="en-GB"/>
              <a:t>-Keep a safe distance</a:t>
            </a:r>
            <a:endParaRPr/>
          </a:p>
          <a:p>
            <a:pPr indent="0" lvl="0" marL="0" rtl="0" algn="l">
              <a:lnSpc>
                <a:spcPct val="100000"/>
              </a:lnSpc>
              <a:spcBef>
                <a:spcPts val="1000"/>
              </a:spcBef>
              <a:spcAft>
                <a:spcPts val="0"/>
              </a:spcAft>
              <a:buSzPts val="1920"/>
              <a:buNone/>
            </a:pPr>
            <a:r>
              <a:rPr lang="en-GB"/>
              <a:t>-Cover your cough or sneeze</a:t>
            </a:r>
            <a:endParaRPr/>
          </a:p>
        </p:txBody>
      </p:sp>
      <p:sp>
        <p:nvSpPr>
          <p:cNvPr id="365" name="Google Shape;365;g8c3e297e10_0_20"/>
          <p:cNvSpPr/>
          <p:nvPr/>
        </p:nvSpPr>
        <p:spPr>
          <a:xfrm>
            <a:off x="10425641" y="0"/>
            <a:ext cx="1764823"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solidFill>
          <a:ln>
            <a:noFill/>
          </a:ln>
        </p:spPr>
      </p:sp>
      <p:sp>
        <p:nvSpPr>
          <p:cNvPr id="366" name="Google Shape;366;g8c3e297e10_0_20"/>
          <p:cNvSpPr txBox="1"/>
          <p:nvPr/>
        </p:nvSpPr>
        <p:spPr>
          <a:xfrm flipH="1">
            <a:off x="55349" y="6486525"/>
            <a:ext cx="88791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C901C"/>
              </a:buClr>
              <a:buSzPts val="1600"/>
              <a:buFont typeface="Trebuchet MS"/>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rgbClr val="000000"/>
                </a:solidFill>
                <a:latin typeface="Trebuchet MS"/>
                <a:ea typeface="Trebuchet MS"/>
                <a:cs typeface="Trebuchet MS"/>
                <a:sym typeface="Trebuchet MS"/>
              </a:rPr>
              <a:t> </a:t>
            </a:r>
            <a:endParaRPr b="0" i="0" sz="1600" u="none" cap="none" strike="noStrike">
              <a:solidFill>
                <a:srgbClr val="000000"/>
              </a:solidFill>
              <a:latin typeface="Trebuchet MS"/>
              <a:ea typeface="Trebuchet MS"/>
              <a:cs typeface="Trebuchet MS"/>
              <a:sym typeface="Trebuchet MS"/>
            </a:endParaRPr>
          </a:p>
        </p:txBody>
      </p:sp>
      <p:pic>
        <p:nvPicPr>
          <p:cNvPr id="367" name="Google Shape;367;g8c3e297e10_0_20"/>
          <p:cNvPicPr preferRelativeResize="0"/>
          <p:nvPr/>
        </p:nvPicPr>
        <p:blipFill rotWithShape="1">
          <a:blip r:embed="rId5">
            <a:alphaModFix/>
          </a:blip>
          <a:srcRect b="0" l="0" r="0" t="0"/>
          <a:stretch/>
        </p:blipFill>
        <p:spPr>
          <a:xfrm>
            <a:off x="447039" y="46602"/>
            <a:ext cx="1979996" cy="978924"/>
          </a:xfrm>
          <a:prstGeom prst="rect">
            <a:avLst/>
          </a:prstGeom>
          <a:noFill/>
          <a:ln>
            <a:noFill/>
          </a:ln>
        </p:spPr>
      </p:pic>
      <p:sp>
        <p:nvSpPr>
          <p:cNvPr id="368" name="Google Shape;368;g8c3e297e10_0_20"/>
          <p:cNvSpPr txBox="1"/>
          <p:nvPr>
            <p:ph type="title"/>
          </p:nvPr>
        </p:nvSpPr>
        <p:spPr>
          <a:xfrm>
            <a:off x="639825" y="1025525"/>
            <a:ext cx="8543100" cy="12177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1"/>
              </a:buClr>
              <a:buSzPts val="3500"/>
              <a:buFont typeface="Arial"/>
              <a:buNone/>
            </a:pPr>
            <a:r>
              <a:rPr lang="en-GB" sz="3100">
                <a:latin typeface="Arial"/>
                <a:ea typeface="Arial"/>
                <a:cs typeface="Arial"/>
                <a:sym typeface="Arial"/>
              </a:rPr>
              <a:t>Safety advice and recommendation for all our tourists arriving in Bulgaria</a:t>
            </a:r>
            <a:endParaRPr sz="3100">
              <a:latin typeface="Arial"/>
              <a:ea typeface="Arial"/>
              <a:cs typeface="Arial"/>
              <a:sym typeface="Arial"/>
            </a:endParaRPr>
          </a:p>
        </p:txBody>
      </p:sp>
      <p:pic>
        <p:nvPicPr>
          <p:cNvPr id="369" name="Google Shape;369;g8c3e297e10_0_20"/>
          <p:cNvPicPr preferRelativeResize="0"/>
          <p:nvPr/>
        </p:nvPicPr>
        <p:blipFill rotWithShape="1">
          <a:blip r:embed="rId6">
            <a:alphaModFix/>
          </a:blip>
          <a:srcRect b="0" l="0" r="0" t="0"/>
          <a:stretch/>
        </p:blipFill>
        <p:spPr>
          <a:xfrm>
            <a:off x="7292375" y="3818463"/>
            <a:ext cx="4762500" cy="2676525"/>
          </a:xfrm>
          <a:prstGeom prst="rect">
            <a:avLst/>
          </a:prstGeom>
          <a:noFill/>
          <a:ln cap="sq" cmpd="sng" w="88900">
            <a:solidFill>
              <a:srgbClr val="FFFFFF"/>
            </a:solidFill>
            <a:prstDash val="solid"/>
            <a:miter lim="8000"/>
            <a:headEnd len="sm" w="sm" type="none"/>
            <a:tailEnd len="sm" w="sm" type="none"/>
          </a:ln>
          <a:effectLst>
            <a:outerShdw blurRad="55000" rotWithShape="0" algn="tl" dir="5400000" dist="18000">
              <a:srgbClr val="000000">
                <a:alpha val="40000"/>
              </a:srgbClr>
            </a:outerShdw>
          </a:effectLst>
        </p:spPr>
      </p:pic>
      <p:pic>
        <p:nvPicPr>
          <p:cNvPr id="370" name="Google Shape;370;g8c3e297e10_0_20"/>
          <p:cNvPicPr preferRelativeResize="0"/>
          <p:nvPr/>
        </p:nvPicPr>
        <p:blipFill rotWithShape="1">
          <a:blip r:embed="rId7">
            <a:alphaModFix/>
          </a:blip>
          <a:srcRect b="0" l="0" r="0" t="0"/>
          <a:stretch/>
        </p:blipFill>
        <p:spPr>
          <a:xfrm>
            <a:off x="9216725" y="1772892"/>
            <a:ext cx="2838150" cy="1773849"/>
          </a:xfrm>
          <a:prstGeom prst="rect">
            <a:avLst/>
          </a:prstGeom>
          <a:noFill/>
          <a:ln cap="sq" cmpd="sng" w="88900">
            <a:solidFill>
              <a:srgbClr val="FFFFFF"/>
            </a:solidFill>
            <a:prstDash val="solid"/>
            <a:miter lim="8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4" name="Shape 374"/>
        <p:cNvGrpSpPr/>
        <p:nvPr/>
      </p:nvGrpSpPr>
      <p:grpSpPr>
        <a:xfrm>
          <a:off x="0" y="0"/>
          <a:ext cx="0" cy="0"/>
          <a:chOff x="0" y="0"/>
          <a:chExt cx="0" cy="0"/>
        </a:xfrm>
      </p:grpSpPr>
      <p:sp>
        <p:nvSpPr>
          <p:cNvPr id="375" name="Google Shape;375;g8c33d9ee7a_0_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p:txBody>
      </p:sp>
      <p:sp>
        <p:nvSpPr>
          <p:cNvPr id="376" name="Google Shape;376;g8c33d9ee7a_0_2"/>
          <p:cNvSpPr/>
          <p:nvPr/>
        </p:nvSpPr>
        <p:spPr>
          <a:xfrm flipH="1" rot="10800000">
            <a:off x="0" y="-100"/>
            <a:ext cx="448800" cy="2844900"/>
          </a:xfrm>
          <a:prstGeom prst="triangle">
            <a:avLst>
              <a:gd fmla="val 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g8c33d9ee7a_0_2"/>
          <p:cNvSpPr/>
          <p:nvPr/>
        </p:nvSpPr>
        <p:spPr>
          <a:xfrm>
            <a:off x="7738534" y="3818467"/>
            <a:ext cx="4450200" cy="3039600"/>
          </a:xfrm>
          <a:prstGeom prst="triangle">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78" name="Google Shape;378;g8c33d9ee7a_0_2"/>
          <p:cNvCxnSpPr/>
          <p:nvPr/>
        </p:nvCxnSpPr>
        <p:spPr>
          <a:xfrm>
            <a:off x="10134600" y="0"/>
            <a:ext cx="1727100" cy="6858000"/>
          </a:xfrm>
          <a:prstGeom prst="straightConnector1">
            <a:avLst/>
          </a:prstGeom>
          <a:noFill/>
          <a:ln cap="sq" cmpd="sng" w="15875">
            <a:solidFill>
              <a:schemeClr val="accent2"/>
            </a:solidFill>
            <a:prstDash val="solid"/>
            <a:bevel/>
            <a:headEnd len="sm" w="sm" type="none"/>
            <a:tailEnd len="sm" w="sm" type="none"/>
          </a:ln>
        </p:spPr>
      </p:cxnSp>
      <p:cxnSp>
        <p:nvCxnSpPr>
          <p:cNvPr id="379" name="Google Shape;379;g8c33d9ee7a_0_2"/>
          <p:cNvCxnSpPr/>
          <p:nvPr/>
        </p:nvCxnSpPr>
        <p:spPr>
          <a:xfrm flipH="1">
            <a:off x="7425125" y="3681413"/>
            <a:ext cx="4763700" cy="3176700"/>
          </a:xfrm>
          <a:prstGeom prst="straightConnector1">
            <a:avLst/>
          </a:prstGeom>
          <a:noFill/>
          <a:ln cap="flat" cmpd="sng" w="15875">
            <a:solidFill>
              <a:schemeClr val="accent1"/>
            </a:solidFill>
            <a:prstDash val="solid"/>
            <a:round/>
            <a:headEnd len="sm" w="sm" type="none"/>
            <a:tailEnd len="sm" w="sm" type="none"/>
          </a:ln>
        </p:spPr>
      </p:cxnSp>
      <p:sp>
        <p:nvSpPr>
          <p:cNvPr id="380" name="Google Shape;380;g8c33d9ee7a_0_2"/>
          <p:cNvSpPr/>
          <p:nvPr/>
        </p:nvSpPr>
        <p:spPr>
          <a:xfrm>
            <a:off x="10425641" y="0"/>
            <a:ext cx="1764823"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solidFill>
          <a:ln>
            <a:noFill/>
          </a:ln>
        </p:spPr>
      </p:sp>
      <p:sp>
        <p:nvSpPr>
          <p:cNvPr id="381" name="Google Shape;381;g8c33d9ee7a_0_2"/>
          <p:cNvSpPr txBox="1"/>
          <p:nvPr/>
        </p:nvSpPr>
        <p:spPr>
          <a:xfrm flipH="1">
            <a:off x="55349" y="6486525"/>
            <a:ext cx="88791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C901C"/>
              </a:buClr>
              <a:buSzPts val="1600"/>
              <a:buFont typeface="Trebuchet MS"/>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rgbClr val="000000"/>
                </a:solidFill>
                <a:latin typeface="Trebuchet MS"/>
                <a:ea typeface="Trebuchet MS"/>
                <a:cs typeface="Trebuchet MS"/>
                <a:sym typeface="Trebuchet MS"/>
              </a:rPr>
              <a:t> </a:t>
            </a:r>
            <a:endParaRPr b="0" i="0" sz="1600" u="none" cap="none" strike="noStrike">
              <a:solidFill>
                <a:srgbClr val="000000"/>
              </a:solidFill>
              <a:latin typeface="Trebuchet MS"/>
              <a:ea typeface="Trebuchet MS"/>
              <a:cs typeface="Trebuchet MS"/>
              <a:sym typeface="Trebuchet MS"/>
            </a:endParaRPr>
          </a:p>
        </p:txBody>
      </p:sp>
      <p:pic>
        <p:nvPicPr>
          <p:cNvPr id="382" name="Google Shape;382;g8c33d9ee7a_0_2"/>
          <p:cNvPicPr preferRelativeResize="0"/>
          <p:nvPr/>
        </p:nvPicPr>
        <p:blipFill rotWithShape="1">
          <a:blip r:embed="rId5">
            <a:alphaModFix/>
          </a:blip>
          <a:srcRect b="0" l="0" r="0" t="0"/>
          <a:stretch/>
        </p:blipFill>
        <p:spPr>
          <a:xfrm>
            <a:off x="447039" y="46602"/>
            <a:ext cx="1979996" cy="978924"/>
          </a:xfrm>
          <a:prstGeom prst="rect">
            <a:avLst/>
          </a:prstGeom>
          <a:noFill/>
          <a:ln>
            <a:noFill/>
          </a:ln>
        </p:spPr>
      </p:pic>
      <p:sp>
        <p:nvSpPr>
          <p:cNvPr id="383" name="Google Shape;383;g8c33d9ee7a_0_2"/>
          <p:cNvSpPr txBox="1"/>
          <p:nvPr>
            <p:ph type="title"/>
          </p:nvPr>
        </p:nvSpPr>
        <p:spPr>
          <a:xfrm>
            <a:off x="1824450" y="555200"/>
            <a:ext cx="8543100" cy="12177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1"/>
              </a:buClr>
              <a:buSzPts val="3500"/>
              <a:buFont typeface="Arial"/>
              <a:buNone/>
            </a:pPr>
            <a:r>
              <a:rPr lang="en-GB" sz="2800">
                <a:latin typeface="Arial"/>
                <a:ea typeface="Arial"/>
                <a:cs typeface="Arial"/>
                <a:sym typeface="Arial"/>
              </a:rPr>
              <a:t>Measures taken against COVID-19 in Bulgaria</a:t>
            </a:r>
            <a:endParaRPr sz="2800">
              <a:latin typeface="Arial"/>
              <a:ea typeface="Arial"/>
              <a:cs typeface="Arial"/>
              <a:sym typeface="Arial"/>
            </a:endParaRPr>
          </a:p>
        </p:txBody>
      </p:sp>
      <p:pic>
        <p:nvPicPr>
          <p:cNvPr descr="We would like to say thank you to all our partners in this video who support the safety and regulations to fight the COVID-19 in our holiday resorts. We are proud with the measures taken in every aspect." id="384" name="Google Shape;384;g8c33d9ee7a_0_2" title="COVID-19 Measures in Bulgaria">
            <a:hlinkClick r:id="rId6"/>
          </p:cNvPr>
          <p:cNvPicPr preferRelativeResize="0"/>
          <p:nvPr/>
        </p:nvPicPr>
        <p:blipFill rotWithShape="1">
          <a:blip r:embed="rId7">
            <a:alphaModFix/>
          </a:blip>
          <a:srcRect b="0" l="0" r="0" t="0"/>
          <a:stretch/>
        </p:blipFill>
        <p:spPr>
          <a:xfrm>
            <a:off x="2974875" y="1587125"/>
            <a:ext cx="6242250" cy="46816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8" name="Shape 388"/>
        <p:cNvGrpSpPr/>
        <p:nvPr/>
      </p:nvGrpSpPr>
      <p:grpSpPr>
        <a:xfrm>
          <a:off x="0" y="0"/>
          <a:ext cx="0" cy="0"/>
          <a:chOff x="0" y="0"/>
          <a:chExt cx="0" cy="0"/>
        </a:xfrm>
      </p:grpSpPr>
      <p:sp>
        <p:nvSpPr>
          <p:cNvPr id="389" name="Google Shape;389;g8c33d9ee7a_0_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p:txBody>
      </p:sp>
      <p:sp>
        <p:nvSpPr>
          <p:cNvPr id="390" name="Google Shape;390;g8c33d9ee7a_0_18"/>
          <p:cNvSpPr/>
          <p:nvPr/>
        </p:nvSpPr>
        <p:spPr>
          <a:xfrm flipH="1" rot="10800000">
            <a:off x="0" y="-100"/>
            <a:ext cx="448800" cy="2844900"/>
          </a:xfrm>
          <a:prstGeom prst="triangle">
            <a:avLst>
              <a:gd fmla="val 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g8c33d9ee7a_0_18"/>
          <p:cNvSpPr/>
          <p:nvPr/>
        </p:nvSpPr>
        <p:spPr>
          <a:xfrm>
            <a:off x="7738534" y="3818467"/>
            <a:ext cx="4450200" cy="3039600"/>
          </a:xfrm>
          <a:prstGeom prst="triangle">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92" name="Google Shape;392;g8c33d9ee7a_0_18"/>
          <p:cNvCxnSpPr/>
          <p:nvPr/>
        </p:nvCxnSpPr>
        <p:spPr>
          <a:xfrm>
            <a:off x="10134600" y="0"/>
            <a:ext cx="1727100" cy="6858000"/>
          </a:xfrm>
          <a:prstGeom prst="straightConnector1">
            <a:avLst/>
          </a:prstGeom>
          <a:noFill/>
          <a:ln cap="sq" cmpd="sng" w="15875">
            <a:solidFill>
              <a:schemeClr val="accent2"/>
            </a:solidFill>
            <a:prstDash val="solid"/>
            <a:bevel/>
            <a:headEnd len="sm" w="sm" type="none"/>
            <a:tailEnd len="sm" w="sm" type="none"/>
          </a:ln>
        </p:spPr>
      </p:cxnSp>
      <p:cxnSp>
        <p:nvCxnSpPr>
          <p:cNvPr id="393" name="Google Shape;393;g8c33d9ee7a_0_18"/>
          <p:cNvCxnSpPr/>
          <p:nvPr/>
        </p:nvCxnSpPr>
        <p:spPr>
          <a:xfrm flipH="1">
            <a:off x="7425125" y="3681413"/>
            <a:ext cx="4763700" cy="3176700"/>
          </a:xfrm>
          <a:prstGeom prst="straightConnector1">
            <a:avLst/>
          </a:prstGeom>
          <a:noFill/>
          <a:ln cap="flat" cmpd="sng" w="15875">
            <a:solidFill>
              <a:schemeClr val="accent1"/>
            </a:solidFill>
            <a:prstDash val="solid"/>
            <a:round/>
            <a:headEnd len="sm" w="sm" type="none"/>
            <a:tailEnd len="sm" w="sm" type="none"/>
          </a:ln>
        </p:spPr>
      </p:cxnSp>
      <p:sp>
        <p:nvSpPr>
          <p:cNvPr id="394" name="Google Shape;394;g8c33d9ee7a_0_18"/>
          <p:cNvSpPr/>
          <p:nvPr/>
        </p:nvSpPr>
        <p:spPr>
          <a:xfrm>
            <a:off x="10425641" y="0"/>
            <a:ext cx="1764823"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solidFill>
          <a:ln>
            <a:noFill/>
          </a:ln>
        </p:spPr>
      </p:sp>
      <p:sp>
        <p:nvSpPr>
          <p:cNvPr id="395" name="Google Shape;395;g8c33d9ee7a_0_18"/>
          <p:cNvSpPr txBox="1"/>
          <p:nvPr/>
        </p:nvSpPr>
        <p:spPr>
          <a:xfrm flipH="1">
            <a:off x="55349" y="6486525"/>
            <a:ext cx="88791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C901C"/>
              </a:buClr>
              <a:buSzPts val="1600"/>
              <a:buFont typeface="Trebuchet MS"/>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rgbClr val="000000"/>
                </a:solidFill>
                <a:latin typeface="Trebuchet MS"/>
                <a:ea typeface="Trebuchet MS"/>
                <a:cs typeface="Trebuchet MS"/>
                <a:sym typeface="Trebuchet MS"/>
              </a:rPr>
              <a:t> </a:t>
            </a:r>
            <a:endParaRPr b="0" i="0" sz="1600" u="none" cap="none" strike="noStrike">
              <a:solidFill>
                <a:srgbClr val="000000"/>
              </a:solidFill>
              <a:latin typeface="Trebuchet MS"/>
              <a:ea typeface="Trebuchet MS"/>
              <a:cs typeface="Trebuchet MS"/>
              <a:sym typeface="Trebuchet MS"/>
            </a:endParaRPr>
          </a:p>
        </p:txBody>
      </p:sp>
      <p:pic>
        <p:nvPicPr>
          <p:cNvPr id="396" name="Google Shape;396;g8c33d9ee7a_0_18"/>
          <p:cNvPicPr preferRelativeResize="0"/>
          <p:nvPr/>
        </p:nvPicPr>
        <p:blipFill rotWithShape="1">
          <a:blip r:embed="rId5">
            <a:alphaModFix/>
          </a:blip>
          <a:srcRect b="0" l="0" r="0" t="0"/>
          <a:stretch/>
        </p:blipFill>
        <p:spPr>
          <a:xfrm>
            <a:off x="447039" y="46602"/>
            <a:ext cx="1979996" cy="978924"/>
          </a:xfrm>
          <a:prstGeom prst="rect">
            <a:avLst/>
          </a:prstGeom>
          <a:noFill/>
          <a:ln>
            <a:noFill/>
          </a:ln>
        </p:spPr>
      </p:pic>
      <p:sp>
        <p:nvSpPr>
          <p:cNvPr id="397" name="Google Shape;397;g8c33d9ee7a_0_18"/>
          <p:cNvSpPr txBox="1"/>
          <p:nvPr>
            <p:ph type="title"/>
          </p:nvPr>
        </p:nvSpPr>
        <p:spPr>
          <a:xfrm>
            <a:off x="1824450" y="555200"/>
            <a:ext cx="8543100" cy="12177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1"/>
              </a:buClr>
              <a:buSzPts val="3500"/>
              <a:buFont typeface="Arial"/>
              <a:buNone/>
            </a:pPr>
            <a:r>
              <a:rPr lang="en-GB" sz="2900">
                <a:latin typeface="Arial"/>
                <a:ea typeface="Arial"/>
                <a:cs typeface="Arial"/>
                <a:sym typeface="Arial"/>
              </a:rPr>
              <a:t>Measures taken against COVID-19 at Aqua Paradise Resort , Bulgaria</a:t>
            </a:r>
            <a:endParaRPr sz="2900">
              <a:latin typeface="Arial"/>
              <a:ea typeface="Arial"/>
              <a:cs typeface="Arial"/>
              <a:sym typeface="Arial"/>
            </a:endParaRPr>
          </a:p>
        </p:txBody>
      </p:sp>
      <p:pic>
        <p:nvPicPr>
          <p:cNvPr descr="The hotel management of Aqua Paradise Resort believes that it is important to communicate to you the new hygiene measures, which are being introduced to our routine operations relating to the prevention of infection spread.&#10;We also believe, that the awareness of our employees about their responsibilities to create a safe environment is the most important factor for a risk-free holiday.&#10;For this reason, training has been provided for all of our employees with emphasis on the correct use of PPE( protective masks, disposable gloves), respect of the social distancing rule, enhanced personal hygiene.&#10;Detailed information about the measures adopted relating to our employees has been uploaded on our web page, in section COVID-19.&#10;You can read more about the measures taken in our resort directly on our website: https://aquaparadiseresort.bg/&#10;&#10;At Aqua Paradise Resort you are in safe hands!&#10;The Hotel Management" id="398" name="Google Shape;398;g8c33d9ee7a_0_18" title="Aqua Paradise Resort Covid-19 Measures">
            <a:hlinkClick r:id="rId6"/>
          </p:cNvPr>
          <p:cNvPicPr preferRelativeResize="0"/>
          <p:nvPr/>
        </p:nvPicPr>
        <p:blipFill rotWithShape="1">
          <a:blip r:embed="rId7">
            <a:alphaModFix/>
          </a:blip>
          <a:srcRect b="0" l="0" r="0" t="0"/>
          <a:stretch/>
        </p:blipFill>
        <p:spPr>
          <a:xfrm>
            <a:off x="2953588" y="1656125"/>
            <a:ext cx="6284825" cy="4713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2" name="Shape 402"/>
        <p:cNvGrpSpPr/>
        <p:nvPr/>
      </p:nvGrpSpPr>
      <p:grpSpPr>
        <a:xfrm>
          <a:off x="0" y="0"/>
          <a:ext cx="0" cy="0"/>
          <a:chOff x="0" y="0"/>
          <a:chExt cx="0" cy="0"/>
        </a:xfrm>
      </p:grpSpPr>
      <p:sp>
        <p:nvSpPr>
          <p:cNvPr id="403" name="Google Shape;403;g8c33d9ee7a_0_4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p:txBody>
      </p:sp>
      <p:sp>
        <p:nvSpPr>
          <p:cNvPr id="404" name="Google Shape;404;g8c33d9ee7a_0_48"/>
          <p:cNvSpPr/>
          <p:nvPr/>
        </p:nvSpPr>
        <p:spPr>
          <a:xfrm flipH="1" rot="10800000">
            <a:off x="0" y="-100"/>
            <a:ext cx="448800" cy="2844900"/>
          </a:xfrm>
          <a:prstGeom prst="triangle">
            <a:avLst>
              <a:gd fmla="val 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g8c33d9ee7a_0_48"/>
          <p:cNvSpPr/>
          <p:nvPr/>
        </p:nvSpPr>
        <p:spPr>
          <a:xfrm>
            <a:off x="7738534" y="3818467"/>
            <a:ext cx="4450200" cy="3039600"/>
          </a:xfrm>
          <a:prstGeom prst="triangle">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06" name="Google Shape;406;g8c33d9ee7a_0_48"/>
          <p:cNvCxnSpPr/>
          <p:nvPr/>
        </p:nvCxnSpPr>
        <p:spPr>
          <a:xfrm>
            <a:off x="10134600" y="0"/>
            <a:ext cx="1727100" cy="6858000"/>
          </a:xfrm>
          <a:prstGeom prst="straightConnector1">
            <a:avLst/>
          </a:prstGeom>
          <a:noFill/>
          <a:ln cap="sq" cmpd="sng" w="15875">
            <a:solidFill>
              <a:schemeClr val="accent2"/>
            </a:solidFill>
            <a:prstDash val="solid"/>
            <a:bevel/>
            <a:headEnd len="sm" w="sm" type="none"/>
            <a:tailEnd len="sm" w="sm" type="none"/>
          </a:ln>
        </p:spPr>
      </p:cxnSp>
      <p:cxnSp>
        <p:nvCxnSpPr>
          <p:cNvPr id="407" name="Google Shape;407;g8c33d9ee7a_0_48"/>
          <p:cNvCxnSpPr/>
          <p:nvPr/>
        </p:nvCxnSpPr>
        <p:spPr>
          <a:xfrm flipH="1">
            <a:off x="7425125" y="3681413"/>
            <a:ext cx="4763700" cy="3176700"/>
          </a:xfrm>
          <a:prstGeom prst="straightConnector1">
            <a:avLst/>
          </a:prstGeom>
          <a:noFill/>
          <a:ln cap="flat" cmpd="sng" w="15875">
            <a:solidFill>
              <a:schemeClr val="accent1"/>
            </a:solidFill>
            <a:prstDash val="solid"/>
            <a:round/>
            <a:headEnd len="sm" w="sm" type="none"/>
            <a:tailEnd len="sm" w="sm" type="none"/>
          </a:ln>
        </p:spPr>
      </p:cxnSp>
      <p:sp>
        <p:nvSpPr>
          <p:cNvPr id="408" name="Google Shape;408;g8c33d9ee7a_0_48"/>
          <p:cNvSpPr txBox="1"/>
          <p:nvPr>
            <p:ph idx="1" type="body"/>
          </p:nvPr>
        </p:nvSpPr>
        <p:spPr>
          <a:xfrm>
            <a:off x="448725" y="2080750"/>
            <a:ext cx="7481400" cy="4179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920"/>
              <a:buNone/>
            </a:pPr>
            <a:r>
              <a:rPr lang="en-GB"/>
              <a:t>Our newest product emphasizes on individual trips by car across the country. These trips will take you to some of the most fascinating places and will allow you to discover the beauty and diversity of Bulgarian nature as well as plenty of time for relaxation. Some of the highlights of this excursion are the folloiwng;</a:t>
            </a:r>
            <a:endParaRPr/>
          </a:p>
          <a:p>
            <a:pPr indent="0" lvl="0" marL="0" rtl="0" algn="l">
              <a:lnSpc>
                <a:spcPct val="100000"/>
              </a:lnSpc>
              <a:spcBef>
                <a:spcPts val="1000"/>
              </a:spcBef>
              <a:spcAft>
                <a:spcPts val="0"/>
              </a:spcAft>
              <a:buSzPts val="1920"/>
              <a:buNone/>
            </a:pPr>
            <a:r>
              <a:rPr lang="en-GB"/>
              <a:t>-You are in control of the journey</a:t>
            </a:r>
            <a:endParaRPr/>
          </a:p>
          <a:p>
            <a:pPr indent="0" lvl="0" marL="0" rtl="0" algn="l">
              <a:lnSpc>
                <a:spcPct val="100000"/>
              </a:lnSpc>
              <a:spcBef>
                <a:spcPts val="1000"/>
              </a:spcBef>
              <a:spcAft>
                <a:spcPts val="0"/>
              </a:spcAft>
              <a:buSzPts val="1920"/>
              <a:buNone/>
            </a:pPr>
            <a:r>
              <a:rPr lang="en-GB"/>
              <a:t>-Well detailed map with navigation and audio guide</a:t>
            </a:r>
            <a:endParaRPr/>
          </a:p>
          <a:p>
            <a:pPr indent="0" lvl="0" marL="0" rtl="0" algn="l">
              <a:lnSpc>
                <a:spcPct val="100000"/>
              </a:lnSpc>
              <a:spcBef>
                <a:spcPts val="1000"/>
              </a:spcBef>
              <a:spcAft>
                <a:spcPts val="0"/>
              </a:spcAft>
              <a:buSzPts val="1920"/>
              <a:buNone/>
            </a:pPr>
            <a:r>
              <a:rPr lang="en-GB"/>
              <a:t>-Safe travel for you and your family</a:t>
            </a:r>
            <a:endParaRPr/>
          </a:p>
          <a:p>
            <a:pPr indent="0" lvl="0" marL="0" rtl="0" algn="l">
              <a:lnSpc>
                <a:spcPct val="100000"/>
              </a:lnSpc>
              <a:spcBef>
                <a:spcPts val="1000"/>
              </a:spcBef>
              <a:spcAft>
                <a:spcPts val="0"/>
              </a:spcAft>
              <a:buSzPts val="1920"/>
              <a:buNone/>
            </a:pPr>
            <a:r>
              <a:rPr lang="en-GB"/>
              <a:t>-Discover hidden gems known by the locals only</a:t>
            </a:r>
            <a:endParaRPr/>
          </a:p>
          <a:p>
            <a:pPr indent="0" lvl="0" marL="0" rtl="0" algn="l">
              <a:lnSpc>
                <a:spcPct val="100000"/>
              </a:lnSpc>
              <a:spcBef>
                <a:spcPts val="1000"/>
              </a:spcBef>
              <a:spcAft>
                <a:spcPts val="0"/>
              </a:spcAft>
              <a:buSzPts val="1920"/>
              <a:buNone/>
            </a:pPr>
            <a:r>
              <a:rPr lang="en-GB"/>
              <a:t>-Worryless details for restaurants, parkings, hotspots and more</a:t>
            </a:r>
            <a:endParaRPr/>
          </a:p>
          <a:p>
            <a:pPr indent="0" lvl="0" marL="0" rtl="0" algn="l">
              <a:lnSpc>
                <a:spcPct val="100000"/>
              </a:lnSpc>
              <a:spcBef>
                <a:spcPts val="1000"/>
              </a:spcBef>
              <a:spcAft>
                <a:spcPts val="0"/>
              </a:spcAft>
              <a:buSzPts val="1920"/>
              <a:buNone/>
            </a:pPr>
            <a:r>
              <a:rPr lang="en-GB"/>
              <a:t>-Free tips and tricks and 24/7 support from our team</a:t>
            </a:r>
            <a:endParaRPr/>
          </a:p>
        </p:txBody>
      </p:sp>
      <p:sp>
        <p:nvSpPr>
          <p:cNvPr id="409" name="Google Shape;409;g8c33d9ee7a_0_48"/>
          <p:cNvSpPr/>
          <p:nvPr/>
        </p:nvSpPr>
        <p:spPr>
          <a:xfrm>
            <a:off x="10425641" y="0"/>
            <a:ext cx="1764823"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solidFill>
          <a:ln>
            <a:noFill/>
          </a:ln>
        </p:spPr>
      </p:sp>
      <p:sp>
        <p:nvSpPr>
          <p:cNvPr id="410" name="Google Shape;410;g8c33d9ee7a_0_48"/>
          <p:cNvSpPr txBox="1"/>
          <p:nvPr/>
        </p:nvSpPr>
        <p:spPr>
          <a:xfrm flipH="1">
            <a:off x="55349" y="6486525"/>
            <a:ext cx="88791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C901C"/>
              </a:buClr>
              <a:buSzPts val="1600"/>
              <a:buFont typeface="Trebuchet MS"/>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rgbClr val="000000"/>
                </a:solidFill>
                <a:latin typeface="Trebuchet MS"/>
                <a:ea typeface="Trebuchet MS"/>
                <a:cs typeface="Trebuchet MS"/>
                <a:sym typeface="Trebuchet MS"/>
              </a:rPr>
              <a:t> </a:t>
            </a:r>
            <a:endParaRPr b="0" i="0" sz="1600" u="none" cap="none" strike="noStrike">
              <a:solidFill>
                <a:srgbClr val="000000"/>
              </a:solidFill>
              <a:latin typeface="Trebuchet MS"/>
              <a:ea typeface="Trebuchet MS"/>
              <a:cs typeface="Trebuchet MS"/>
              <a:sym typeface="Trebuchet MS"/>
            </a:endParaRPr>
          </a:p>
        </p:txBody>
      </p:sp>
      <p:pic>
        <p:nvPicPr>
          <p:cNvPr id="411" name="Google Shape;411;g8c33d9ee7a_0_48"/>
          <p:cNvPicPr preferRelativeResize="0"/>
          <p:nvPr/>
        </p:nvPicPr>
        <p:blipFill rotWithShape="1">
          <a:blip r:embed="rId5">
            <a:alphaModFix/>
          </a:blip>
          <a:srcRect b="0" l="0" r="0" t="0"/>
          <a:stretch/>
        </p:blipFill>
        <p:spPr>
          <a:xfrm>
            <a:off x="447039" y="46602"/>
            <a:ext cx="1979996" cy="978924"/>
          </a:xfrm>
          <a:prstGeom prst="rect">
            <a:avLst/>
          </a:prstGeom>
          <a:noFill/>
          <a:ln>
            <a:noFill/>
          </a:ln>
        </p:spPr>
      </p:pic>
      <p:sp>
        <p:nvSpPr>
          <p:cNvPr id="412" name="Google Shape;412;g8c33d9ee7a_0_48"/>
          <p:cNvSpPr txBox="1"/>
          <p:nvPr>
            <p:ph type="title"/>
          </p:nvPr>
        </p:nvSpPr>
        <p:spPr>
          <a:xfrm>
            <a:off x="639825" y="1025525"/>
            <a:ext cx="8543100" cy="12177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chemeClr val="accent1"/>
              </a:buClr>
              <a:buSzPts val="3500"/>
              <a:buFont typeface="Arial"/>
              <a:buNone/>
            </a:pPr>
            <a:r>
              <a:rPr lang="en-GB" sz="3300">
                <a:latin typeface="Arial"/>
                <a:ea typeface="Arial"/>
                <a:cs typeface="Arial"/>
                <a:sym typeface="Arial"/>
              </a:rPr>
              <a:t>New “Bulgaria 1 on 1 by car” tours</a:t>
            </a:r>
            <a:endParaRPr sz="3300">
              <a:latin typeface="Arial"/>
              <a:ea typeface="Arial"/>
              <a:cs typeface="Arial"/>
              <a:sym typeface="Arial"/>
            </a:endParaRPr>
          </a:p>
          <a:p>
            <a:pPr indent="0" lvl="0" marL="0" rtl="0" algn="ctr">
              <a:lnSpc>
                <a:spcPct val="100000"/>
              </a:lnSpc>
              <a:spcBef>
                <a:spcPts val="0"/>
              </a:spcBef>
              <a:spcAft>
                <a:spcPts val="0"/>
              </a:spcAft>
              <a:buClr>
                <a:schemeClr val="accent1"/>
              </a:buClr>
              <a:buSzPts val="3500"/>
              <a:buFont typeface="Arial"/>
              <a:buNone/>
            </a:pPr>
            <a:r>
              <a:rPr lang="en-GB" sz="3300">
                <a:latin typeface="Arial"/>
                <a:ea typeface="Arial"/>
                <a:cs typeface="Arial"/>
                <a:sym typeface="Arial"/>
              </a:rPr>
              <a:t>across the country</a:t>
            </a:r>
            <a:endParaRPr sz="3300">
              <a:latin typeface="Arial"/>
              <a:ea typeface="Arial"/>
              <a:cs typeface="Arial"/>
              <a:sym typeface="Arial"/>
            </a:endParaRPr>
          </a:p>
        </p:txBody>
      </p:sp>
      <p:pic>
        <p:nvPicPr>
          <p:cNvPr id="413" name="Google Shape;413;g8c33d9ee7a_0_48"/>
          <p:cNvPicPr preferRelativeResize="0"/>
          <p:nvPr/>
        </p:nvPicPr>
        <p:blipFill rotWithShape="1">
          <a:blip r:embed="rId6">
            <a:alphaModFix/>
          </a:blip>
          <a:srcRect b="0" l="0" r="0" t="0"/>
          <a:stretch/>
        </p:blipFill>
        <p:spPr>
          <a:xfrm>
            <a:off x="9025450" y="4607900"/>
            <a:ext cx="3066676" cy="2101575"/>
          </a:xfrm>
          <a:prstGeom prst="rect">
            <a:avLst/>
          </a:prstGeom>
          <a:noFill/>
          <a:ln cap="sq" cmpd="sng" w="88900">
            <a:solidFill>
              <a:srgbClr val="FFFFFF"/>
            </a:solidFill>
            <a:prstDash val="solid"/>
            <a:miter lim="8000"/>
            <a:headEnd len="sm" w="sm" type="none"/>
            <a:tailEnd len="sm" w="sm" type="none"/>
          </a:ln>
          <a:effectLst>
            <a:outerShdw blurRad="55000" rotWithShape="0" algn="tl" dir="5400000" dist="18000">
              <a:srgbClr val="000000">
                <a:alpha val="40000"/>
              </a:srgbClr>
            </a:outerShdw>
          </a:effectLst>
        </p:spPr>
      </p:pic>
      <p:pic>
        <p:nvPicPr>
          <p:cNvPr id="414" name="Google Shape;414;g8c33d9ee7a_0_48"/>
          <p:cNvPicPr preferRelativeResize="0"/>
          <p:nvPr/>
        </p:nvPicPr>
        <p:blipFill rotWithShape="1">
          <a:blip r:embed="rId7">
            <a:alphaModFix/>
          </a:blip>
          <a:srcRect b="0" l="0" r="0" t="0"/>
          <a:stretch/>
        </p:blipFill>
        <p:spPr>
          <a:xfrm>
            <a:off x="9025450" y="2346150"/>
            <a:ext cx="3066674" cy="2044449"/>
          </a:xfrm>
          <a:prstGeom prst="rect">
            <a:avLst/>
          </a:prstGeom>
          <a:noFill/>
          <a:ln cap="sq" cmpd="sng" w="88900">
            <a:solidFill>
              <a:srgbClr val="FFFFFF"/>
            </a:solidFill>
            <a:prstDash val="solid"/>
            <a:miter lim="8000"/>
            <a:headEnd len="sm" w="sm" type="none"/>
            <a:tailEnd len="sm" w="sm" type="none"/>
          </a:ln>
          <a:effectLst>
            <a:outerShdw blurRad="55000" rotWithShape="0" algn="tl" dir="5400000" dist="18000">
              <a:srgbClr val="000000">
                <a:alpha val="40000"/>
              </a:srgbClr>
            </a:outerShdw>
          </a:effectLst>
        </p:spPr>
      </p:pic>
      <p:pic>
        <p:nvPicPr>
          <p:cNvPr id="415" name="Google Shape;415;g8c33d9ee7a_0_48"/>
          <p:cNvPicPr preferRelativeResize="0"/>
          <p:nvPr/>
        </p:nvPicPr>
        <p:blipFill rotWithShape="1">
          <a:blip r:embed="rId8">
            <a:alphaModFix/>
          </a:blip>
          <a:srcRect b="0" l="0" r="0" t="0"/>
          <a:stretch/>
        </p:blipFill>
        <p:spPr>
          <a:xfrm>
            <a:off x="9560775" y="230325"/>
            <a:ext cx="2531350" cy="1898528"/>
          </a:xfrm>
          <a:prstGeom prst="rect">
            <a:avLst/>
          </a:prstGeom>
          <a:noFill/>
          <a:ln cap="sq" cmpd="sng" w="88900">
            <a:solidFill>
              <a:srgbClr val="FFFFFF"/>
            </a:solidFill>
            <a:prstDash val="solid"/>
            <a:miter lim="8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9" name="Shape 419"/>
        <p:cNvGrpSpPr/>
        <p:nvPr/>
      </p:nvGrpSpPr>
      <p:grpSpPr>
        <a:xfrm>
          <a:off x="0" y="0"/>
          <a:ext cx="0" cy="0"/>
          <a:chOff x="0" y="0"/>
          <a:chExt cx="0" cy="0"/>
        </a:xfrm>
      </p:grpSpPr>
      <p:sp>
        <p:nvSpPr>
          <p:cNvPr id="420" name="Google Shape;420;g8c33d9ee7a_0_6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p:txBody>
      </p:sp>
      <p:sp>
        <p:nvSpPr>
          <p:cNvPr id="421" name="Google Shape;421;g8c33d9ee7a_0_67"/>
          <p:cNvSpPr/>
          <p:nvPr/>
        </p:nvSpPr>
        <p:spPr>
          <a:xfrm flipH="1" rot="10800000">
            <a:off x="0" y="-100"/>
            <a:ext cx="448800" cy="2844900"/>
          </a:xfrm>
          <a:prstGeom prst="triangle">
            <a:avLst>
              <a:gd fmla="val 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g8c33d9ee7a_0_67"/>
          <p:cNvSpPr/>
          <p:nvPr/>
        </p:nvSpPr>
        <p:spPr>
          <a:xfrm>
            <a:off x="7738534" y="3818467"/>
            <a:ext cx="4450200" cy="3039600"/>
          </a:xfrm>
          <a:prstGeom prst="triangle">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23" name="Google Shape;423;g8c33d9ee7a_0_67"/>
          <p:cNvCxnSpPr/>
          <p:nvPr/>
        </p:nvCxnSpPr>
        <p:spPr>
          <a:xfrm>
            <a:off x="10134600" y="0"/>
            <a:ext cx="1727100" cy="6858000"/>
          </a:xfrm>
          <a:prstGeom prst="straightConnector1">
            <a:avLst/>
          </a:prstGeom>
          <a:noFill/>
          <a:ln cap="sq" cmpd="sng" w="15875">
            <a:solidFill>
              <a:schemeClr val="accent2"/>
            </a:solidFill>
            <a:prstDash val="solid"/>
            <a:bevel/>
            <a:headEnd len="sm" w="sm" type="none"/>
            <a:tailEnd len="sm" w="sm" type="none"/>
          </a:ln>
        </p:spPr>
      </p:cxnSp>
      <p:cxnSp>
        <p:nvCxnSpPr>
          <p:cNvPr id="424" name="Google Shape;424;g8c33d9ee7a_0_67"/>
          <p:cNvCxnSpPr/>
          <p:nvPr/>
        </p:nvCxnSpPr>
        <p:spPr>
          <a:xfrm flipH="1">
            <a:off x="7425125" y="3681413"/>
            <a:ext cx="4763700" cy="3176700"/>
          </a:xfrm>
          <a:prstGeom prst="straightConnector1">
            <a:avLst/>
          </a:prstGeom>
          <a:noFill/>
          <a:ln cap="flat" cmpd="sng" w="15875">
            <a:solidFill>
              <a:schemeClr val="accent1"/>
            </a:solidFill>
            <a:prstDash val="solid"/>
            <a:round/>
            <a:headEnd len="sm" w="sm" type="none"/>
            <a:tailEnd len="sm" w="sm" type="none"/>
          </a:ln>
        </p:spPr>
      </p:cxnSp>
      <p:sp>
        <p:nvSpPr>
          <p:cNvPr id="425" name="Google Shape;425;g8c33d9ee7a_0_67"/>
          <p:cNvSpPr txBox="1"/>
          <p:nvPr>
            <p:ph idx="1" type="body"/>
          </p:nvPr>
        </p:nvSpPr>
        <p:spPr>
          <a:xfrm>
            <a:off x="448725" y="2080750"/>
            <a:ext cx="7481400" cy="4179900"/>
          </a:xfrm>
          <a:prstGeom prst="rect">
            <a:avLst/>
          </a:prstGeom>
          <a:noFill/>
          <a:ln cap="flat" cmpd="sng" w="9525">
            <a:solidFill>
              <a:srgbClr val="6C901C"/>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920"/>
              <a:buNone/>
            </a:pPr>
            <a:r>
              <a:rPr lang="en-GB">
                <a:solidFill>
                  <a:srgbClr val="6C901C"/>
                </a:solidFill>
              </a:rPr>
              <a:t>Sample materials:</a:t>
            </a:r>
            <a:endParaRPr>
              <a:solidFill>
                <a:srgbClr val="6C901C"/>
              </a:solidFill>
            </a:endParaRPr>
          </a:p>
        </p:txBody>
      </p:sp>
      <p:sp>
        <p:nvSpPr>
          <p:cNvPr id="426" name="Google Shape;426;g8c33d9ee7a_0_67"/>
          <p:cNvSpPr/>
          <p:nvPr/>
        </p:nvSpPr>
        <p:spPr>
          <a:xfrm>
            <a:off x="10425641" y="0"/>
            <a:ext cx="1764823"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solidFill>
          <a:ln>
            <a:noFill/>
          </a:ln>
        </p:spPr>
      </p:sp>
      <p:sp>
        <p:nvSpPr>
          <p:cNvPr id="427" name="Google Shape;427;g8c33d9ee7a_0_67"/>
          <p:cNvSpPr txBox="1"/>
          <p:nvPr/>
        </p:nvSpPr>
        <p:spPr>
          <a:xfrm flipH="1">
            <a:off x="55349" y="6486525"/>
            <a:ext cx="88791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C901C"/>
              </a:buClr>
              <a:buSzPts val="1600"/>
              <a:buFont typeface="Trebuchet MS"/>
              <a:buNone/>
            </a:pPr>
            <a:r>
              <a:rPr b="1" i="0" lang="en-GB" sz="1600" u="none" cap="none" strike="noStrike">
                <a:solidFill>
                  <a:srgbClr val="6C901C"/>
                </a:solidFill>
                <a:latin typeface="Trebuchet MS"/>
                <a:ea typeface="Trebuchet MS"/>
                <a:cs typeface="Trebuchet MS"/>
                <a:sym typeface="Trebuchet MS"/>
              </a:rPr>
              <a:t>AVATAR TOUR LTD</a:t>
            </a:r>
            <a:endParaRPr b="0" i="0" sz="1600" u="none" cap="none" strike="noStrike">
              <a:solidFill>
                <a:srgbClr val="000000"/>
              </a:solidFill>
              <a:latin typeface="Trebuchet MS"/>
              <a:ea typeface="Trebuchet MS"/>
              <a:cs typeface="Trebuchet MS"/>
              <a:sym typeface="Trebuchet MS"/>
            </a:endParaRPr>
          </a:p>
        </p:txBody>
      </p:sp>
      <p:pic>
        <p:nvPicPr>
          <p:cNvPr id="428" name="Google Shape;428;g8c33d9ee7a_0_67"/>
          <p:cNvPicPr preferRelativeResize="0"/>
          <p:nvPr/>
        </p:nvPicPr>
        <p:blipFill rotWithShape="1">
          <a:blip r:embed="rId3">
            <a:alphaModFix/>
          </a:blip>
          <a:srcRect b="0" l="0" r="0" t="0"/>
          <a:stretch/>
        </p:blipFill>
        <p:spPr>
          <a:xfrm>
            <a:off x="447039" y="46602"/>
            <a:ext cx="1979996" cy="978924"/>
          </a:xfrm>
          <a:prstGeom prst="rect">
            <a:avLst/>
          </a:prstGeom>
          <a:noFill/>
          <a:ln>
            <a:noFill/>
          </a:ln>
        </p:spPr>
      </p:pic>
      <p:pic>
        <p:nvPicPr>
          <p:cNvPr id="429" name="Google Shape;429;g8c33d9ee7a_0_67"/>
          <p:cNvPicPr preferRelativeResize="0"/>
          <p:nvPr/>
        </p:nvPicPr>
        <p:blipFill rotWithShape="1">
          <a:blip r:embed="rId4">
            <a:alphaModFix/>
          </a:blip>
          <a:srcRect b="0" l="0" r="0" t="0"/>
          <a:stretch/>
        </p:blipFill>
        <p:spPr>
          <a:xfrm>
            <a:off x="7340325" y="-4250"/>
            <a:ext cx="4848398" cy="6866478"/>
          </a:xfrm>
          <a:prstGeom prst="rect">
            <a:avLst/>
          </a:prstGeom>
          <a:noFill/>
          <a:ln>
            <a:noFill/>
          </a:ln>
        </p:spPr>
      </p:pic>
      <p:pic>
        <p:nvPicPr>
          <p:cNvPr id="430" name="Google Shape;430;g8c33d9ee7a_0_67"/>
          <p:cNvPicPr preferRelativeResize="0"/>
          <p:nvPr/>
        </p:nvPicPr>
        <p:blipFill rotWithShape="1">
          <a:blip r:embed="rId5">
            <a:alphaModFix/>
          </a:blip>
          <a:srcRect b="0" l="0" r="0" t="0"/>
          <a:stretch/>
        </p:blipFill>
        <p:spPr>
          <a:xfrm>
            <a:off x="2501865" y="0"/>
            <a:ext cx="4848420" cy="68579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4" name="Shape 434"/>
        <p:cNvGrpSpPr/>
        <p:nvPr/>
      </p:nvGrpSpPr>
      <p:grpSpPr>
        <a:xfrm>
          <a:off x="0" y="0"/>
          <a:ext cx="0" cy="0"/>
          <a:chOff x="0" y="0"/>
          <a:chExt cx="0" cy="0"/>
        </a:xfrm>
      </p:grpSpPr>
      <p:sp>
        <p:nvSpPr>
          <p:cNvPr id="435" name="Google Shape;435;g8c3e297e10_0_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p:txBody>
      </p:sp>
      <p:sp>
        <p:nvSpPr>
          <p:cNvPr id="436" name="Google Shape;436;g8c3e297e10_0_0"/>
          <p:cNvSpPr/>
          <p:nvPr/>
        </p:nvSpPr>
        <p:spPr>
          <a:xfrm flipH="1" rot="10800000">
            <a:off x="0" y="-100"/>
            <a:ext cx="448800" cy="2844900"/>
          </a:xfrm>
          <a:prstGeom prst="triangle">
            <a:avLst>
              <a:gd fmla="val 0" name="adj"/>
            </a:avLst>
          </a:prstGeom>
          <a:solidFill>
            <a:schemeClr val="accent1">
              <a:alpha val="84705"/>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g8c3e297e10_0_0"/>
          <p:cNvSpPr/>
          <p:nvPr/>
        </p:nvSpPr>
        <p:spPr>
          <a:xfrm>
            <a:off x="7738534" y="3818467"/>
            <a:ext cx="4450200" cy="3039600"/>
          </a:xfrm>
          <a:prstGeom prst="triangle">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38" name="Google Shape;438;g8c3e297e10_0_0"/>
          <p:cNvCxnSpPr/>
          <p:nvPr/>
        </p:nvCxnSpPr>
        <p:spPr>
          <a:xfrm>
            <a:off x="10134600" y="0"/>
            <a:ext cx="1727100" cy="6858000"/>
          </a:xfrm>
          <a:prstGeom prst="straightConnector1">
            <a:avLst/>
          </a:prstGeom>
          <a:noFill/>
          <a:ln cap="sq" cmpd="sng" w="15875">
            <a:solidFill>
              <a:schemeClr val="accent2"/>
            </a:solidFill>
            <a:prstDash val="solid"/>
            <a:bevel/>
            <a:headEnd len="sm" w="sm" type="none"/>
            <a:tailEnd len="sm" w="sm" type="none"/>
          </a:ln>
        </p:spPr>
      </p:cxnSp>
      <p:cxnSp>
        <p:nvCxnSpPr>
          <p:cNvPr id="439" name="Google Shape;439;g8c3e297e10_0_0"/>
          <p:cNvCxnSpPr/>
          <p:nvPr/>
        </p:nvCxnSpPr>
        <p:spPr>
          <a:xfrm flipH="1">
            <a:off x="7425125" y="3681413"/>
            <a:ext cx="4763700" cy="3176700"/>
          </a:xfrm>
          <a:prstGeom prst="straightConnector1">
            <a:avLst/>
          </a:prstGeom>
          <a:noFill/>
          <a:ln cap="flat" cmpd="sng" w="15875">
            <a:solidFill>
              <a:schemeClr val="accent1"/>
            </a:solidFill>
            <a:prstDash val="solid"/>
            <a:round/>
            <a:headEnd len="sm" w="sm" type="none"/>
            <a:tailEnd len="sm" w="sm" type="none"/>
          </a:ln>
        </p:spPr>
      </p:cxnSp>
      <p:sp>
        <p:nvSpPr>
          <p:cNvPr id="440" name="Google Shape;440;g8c3e297e10_0_0"/>
          <p:cNvSpPr txBox="1"/>
          <p:nvPr>
            <p:ph idx="1" type="body"/>
          </p:nvPr>
        </p:nvSpPr>
        <p:spPr>
          <a:xfrm>
            <a:off x="448732" y="1850664"/>
            <a:ext cx="3718200" cy="4410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920"/>
              <a:buNone/>
            </a:pPr>
            <a:r>
              <a:rPr lang="en-GB" sz="2400">
                <a:latin typeface="Arial"/>
                <a:ea typeface="Arial"/>
                <a:cs typeface="Arial"/>
                <a:sym typeface="Arial"/>
              </a:rPr>
              <a:t>Our contracting managers obtain the best rates for our partners. We have an excellent business relationship and signed contracts with allotments and guaranteed rooms in over 250 hotels in Bulgaria.</a:t>
            </a:r>
            <a:endParaRPr sz="2400">
              <a:latin typeface="Arial"/>
              <a:ea typeface="Arial"/>
              <a:cs typeface="Arial"/>
              <a:sym typeface="Arial"/>
            </a:endParaRPr>
          </a:p>
          <a:p>
            <a:pPr indent="-220980" lvl="0" marL="342900" rtl="0" algn="l">
              <a:lnSpc>
                <a:spcPct val="100000"/>
              </a:lnSpc>
              <a:spcBef>
                <a:spcPts val="1000"/>
              </a:spcBef>
              <a:spcAft>
                <a:spcPts val="0"/>
              </a:spcAft>
              <a:buSzPts val="1920"/>
              <a:buNone/>
            </a:pPr>
            <a:r>
              <a:t/>
            </a:r>
            <a:endParaRPr sz="2400">
              <a:latin typeface="Arial"/>
              <a:ea typeface="Arial"/>
              <a:cs typeface="Arial"/>
              <a:sym typeface="Arial"/>
            </a:endParaRPr>
          </a:p>
        </p:txBody>
      </p:sp>
      <p:sp>
        <p:nvSpPr>
          <p:cNvPr id="441" name="Google Shape;441;g8c3e297e10_0_0"/>
          <p:cNvSpPr/>
          <p:nvPr/>
        </p:nvSpPr>
        <p:spPr>
          <a:xfrm>
            <a:off x="10425641" y="0"/>
            <a:ext cx="1764823"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solidFill>
          <a:ln>
            <a:noFill/>
          </a:ln>
        </p:spPr>
      </p:sp>
      <p:sp>
        <p:nvSpPr>
          <p:cNvPr id="442" name="Google Shape;442;g8c3e297e10_0_0"/>
          <p:cNvSpPr txBox="1"/>
          <p:nvPr/>
        </p:nvSpPr>
        <p:spPr>
          <a:xfrm flipH="1">
            <a:off x="55349" y="6486525"/>
            <a:ext cx="8879100" cy="338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6C901C"/>
              </a:buClr>
              <a:buSzPts val="1600"/>
              <a:buFont typeface="Trebuchet MS"/>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rgbClr val="000000"/>
                </a:solidFill>
                <a:latin typeface="Trebuchet MS"/>
                <a:ea typeface="Trebuchet MS"/>
                <a:cs typeface="Trebuchet MS"/>
                <a:sym typeface="Trebuchet MS"/>
              </a:rPr>
              <a:t> </a:t>
            </a:r>
            <a:endParaRPr b="0" i="0" sz="1600" u="none" cap="none" strike="noStrike">
              <a:solidFill>
                <a:srgbClr val="000000"/>
              </a:solidFill>
              <a:latin typeface="Trebuchet MS"/>
              <a:ea typeface="Trebuchet MS"/>
              <a:cs typeface="Trebuchet MS"/>
              <a:sym typeface="Trebuchet MS"/>
            </a:endParaRPr>
          </a:p>
        </p:txBody>
      </p:sp>
      <p:pic>
        <p:nvPicPr>
          <p:cNvPr id="443" name="Google Shape;443;g8c3e297e10_0_0"/>
          <p:cNvPicPr preferRelativeResize="0"/>
          <p:nvPr/>
        </p:nvPicPr>
        <p:blipFill rotWithShape="1">
          <a:blip r:embed="rId5">
            <a:alphaModFix/>
          </a:blip>
          <a:srcRect b="0" l="0" r="0" t="0"/>
          <a:stretch/>
        </p:blipFill>
        <p:spPr>
          <a:xfrm>
            <a:off x="4974751" y="1141276"/>
            <a:ext cx="6100731" cy="4575548"/>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44" name="Google Shape;444;g8c3e297e10_0_0"/>
          <p:cNvPicPr preferRelativeResize="0"/>
          <p:nvPr/>
        </p:nvPicPr>
        <p:blipFill rotWithShape="1">
          <a:blip r:embed="rId6">
            <a:alphaModFix/>
          </a:blip>
          <a:srcRect b="0" l="0" r="0" t="0"/>
          <a:stretch/>
        </p:blipFill>
        <p:spPr>
          <a:xfrm>
            <a:off x="447039" y="46602"/>
            <a:ext cx="1979996" cy="9789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8" name="Shape 448"/>
        <p:cNvGrpSpPr/>
        <p:nvPr/>
      </p:nvGrpSpPr>
      <p:grpSpPr>
        <a:xfrm>
          <a:off x="0" y="0"/>
          <a:ext cx="0" cy="0"/>
          <a:chOff x="0" y="0"/>
          <a:chExt cx="0" cy="0"/>
        </a:xfrm>
      </p:grpSpPr>
      <p:sp>
        <p:nvSpPr>
          <p:cNvPr id="449" name="Google Shape;449;p11"/>
          <p:cNvSpPr/>
          <p:nvPr/>
        </p:nvSpPr>
        <p:spPr>
          <a:xfrm flipH="1">
            <a:off x="0" y="998175"/>
            <a:ext cx="6017172" cy="5859825"/>
          </a:xfrm>
          <a:custGeom>
            <a:rect b="b" l="l" r="r" t="t"/>
            <a:pathLst>
              <a:path extrusionOk="0" h="1298" w="1333">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lt1">
              <a:alpha val="74509"/>
            </a:schemeClr>
          </a:solid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pic>
        <p:nvPicPr>
          <p:cNvPr id="450" name="Google Shape;450;p11"/>
          <p:cNvPicPr preferRelativeResize="0"/>
          <p:nvPr/>
        </p:nvPicPr>
        <p:blipFill rotWithShape="1">
          <a:blip r:embed="rId3">
            <a:alphaModFix/>
          </a:blip>
          <a:srcRect b="9188" l="0" r="0" t="9350"/>
          <a:stretch/>
        </p:blipFill>
        <p:spPr>
          <a:xfrm>
            <a:off x="371475" y="-1903"/>
            <a:ext cx="11142609" cy="6858001"/>
          </a:xfrm>
          <a:prstGeom prst="rect">
            <a:avLst/>
          </a:prstGeom>
          <a:noFill/>
          <a:ln>
            <a:noFill/>
          </a:ln>
        </p:spPr>
      </p:pic>
      <p:sp>
        <p:nvSpPr>
          <p:cNvPr id="451" name="Google Shape;451;p11"/>
          <p:cNvSpPr/>
          <p:nvPr/>
        </p:nvSpPr>
        <p:spPr>
          <a:xfrm>
            <a:off x="-45983" y="2552700"/>
            <a:ext cx="6109137" cy="3831002"/>
          </a:xfrm>
          <a:prstGeom prst="ellipse">
            <a:avLst/>
          </a:prstGeom>
          <a:solidFill>
            <a:srgbClr val="FFFFFF">
              <a:alpha val="6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452" name="Google Shape;452;p11"/>
          <p:cNvCxnSpPr/>
          <p:nvPr/>
        </p:nvCxnSpPr>
        <p:spPr>
          <a:xfrm>
            <a:off x="2287051" y="3337139"/>
            <a:ext cx="935420" cy="0"/>
          </a:xfrm>
          <a:prstGeom prst="straightConnector1">
            <a:avLst/>
          </a:prstGeom>
          <a:noFill/>
          <a:ln cap="sq" cmpd="sng" w="25400">
            <a:solidFill>
              <a:srgbClr val="262626"/>
            </a:solidFill>
            <a:prstDash val="solid"/>
            <a:bevel/>
            <a:headEnd len="sm" w="sm" type="none"/>
            <a:tailEnd len="sm" w="sm" type="none"/>
          </a:ln>
        </p:spPr>
      </p:cxnSp>
      <p:sp>
        <p:nvSpPr>
          <p:cNvPr id="453" name="Google Shape;453;p11"/>
          <p:cNvSpPr txBox="1"/>
          <p:nvPr>
            <p:ph idx="1" type="body"/>
          </p:nvPr>
        </p:nvSpPr>
        <p:spPr>
          <a:xfrm>
            <a:off x="1077966" y="3337139"/>
            <a:ext cx="4593021" cy="261983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GB" sz="1800">
                <a:latin typeface="Arial"/>
                <a:ea typeface="Arial"/>
                <a:cs typeface="Arial"/>
                <a:sym typeface="Arial"/>
              </a:rPr>
              <a:t>Avatar Tour is commercial branding and financial manager of one of the newest hotel complexes on the Bulgarian Black Sea Coast. Aqua Paradise Resort is an exclusive hotel complex, part of which is the largest waterpark on the Balkans- “Aqua Paradise-Nessebar”.</a:t>
            </a:r>
            <a:endParaRPr sz="1800">
              <a:latin typeface="Arial"/>
              <a:ea typeface="Arial"/>
              <a:cs typeface="Arial"/>
              <a:sym typeface="Arial"/>
            </a:endParaRPr>
          </a:p>
          <a:p>
            <a:pPr indent="-114300" lvl="0" marL="228600" rtl="0" algn="l">
              <a:lnSpc>
                <a:spcPct val="90000"/>
              </a:lnSpc>
              <a:spcBef>
                <a:spcPts val="1000"/>
              </a:spcBef>
              <a:spcAft>
                <a:spcPts val="0"/>
              </a:spcAft>
              <a:buClr>
                <a:schemeClr val="dk1"/>
              </a:buClr>
              <a:buSzPts val="1800"/>
              <a:buNone/>
            </a:pPr>
            <a:r>
              <a:t/>
            </a:r>
            <a:endParaRPr sz="1800"/>
          </a:p>
        </p:txBody>
      </p:sp>
      <p:pic>
        <p:nvPicPr>
          <p:cNvPr id="454" name="Google Shape;454;p11"/>
          <p:cNvPicPr preferRelativeResize="0"/>
          <p:nvPr/>
        </p:nvPicPr>
        <p:blipFill rotWithShape="1">
          <a:blip r:embed="rId4">
            <a:alphaModFix/>
          </a:blip>
          <a:srcRect b="0" l="0" r="0" t="0"/>
          <a:stretch/>
        </p:blipFill>
        <p:spPr>
          <a:xfrm>
            <a:off x="447039" y="46602"/>
            <a:ext cx="1979996" cy="978924"/>
          </a:xfrm>
          <a:prstGeom prst="rect">
            <a:avLst/>
          </a:prstGeom>
          <a:noFill/>
          <a:ln>
            <a:noFill/>
          </a:ln>
        </p:spPr>
      </p:pic>
      <p:sp>
        <p:nvSpPr>
          <p:cNvPr id="455" name="Google Shape;455;p11"/>
          <p:cNvSpPr txBox="1"/>
          <p:nvPr/>
        </p:nvSpPr>
        <p:spPr>
          <a:xfrm>
            <a:off x="1077966" y="5490656"/>
            <a:ext cx="4593021" cy="3539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chemeClr val="dk1"/>
                </a:solidFill>
                <a:latin typeface="Arial"/>
                <a:ea typeface="Arial"/>
                <a:cs typeface="Arial"/>
                <a:sym typeface="Arial"/>
              </a:rPr>
              <a:t>website: www.aquaparadiseresort.bg</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9" name="Shape 459"/>
        <p:cNvGrpSpPr/>
        <p:nvPr/>
      </p:nvGrpSpPr>
      <p:grpSpPr>
        <a:xfrm>
          <a:off x="0" y="0"/>
          <a:ext cx="0" cy="0"/>
          <a:chOff x="0" y="0"/>
          <a:chExt cx="0" cy="0"/>
        </a:xfrm>
      </p:grpSpPr>
      <p:pic>
        <p:nvPicPr>
          <p:cNvPr id="460" name="Google Shape;460;p12"/>
          <p:cNvPicPr preferRelativeResize="0"/>
          <p:nvPr/>
        </p:nvPicPr>
        <p:blipFill rotWithShape="1">
          <a:blip r:embed="rId3">
            <a:alphaModFix/>
          </a:blip>
          <a:srcRect b="3" l="5325" r="1" t="0"/>
          <a:stretch/>
        </p:blipFill>
        <p:spPr>
          <a:xfrm>
            <a:off x="7967351" y="-1"/>
            <a:ext cx="4224651" cy="3346705"/>
          </a:xfrm>
          <a:custGeom>
            <a:rect b="b" l="l" r="r" t="t"/>
            <a:pathLst>
              <a:path extrusionOk="0" h="3346705" w="4224651">
                <a:moveTo>
                  <a:pt x="1549963" y="0"/>
                </a:moveTo>
                <a:lnTo>
                  <a:pt x="1555540" y="0"/>
                </a:lnTo>
                <a:lnTo>
                  <a:pt x="2621768" y="0"/>
                </a:lnTo>
                <a:lnTo>
                  <a:pt x="4224651" y="0"/>
                </a:lnTo>
                <a:lnTo>
                  <a:pt x="4224651" y="3346705"/>
                </a:lnTo>
                <a:lnTo>
                  <a:pt x="0" y="3346705"/>
                </a:lnTo>
                <a:close/>
              </a:path>
            </a:pathLst>
          </a:custGeom>
          <a:noFill/>
          <a:ln>
            <a:noFill/>
          </a:ln>
        </p:spPr>
      </p:pic>
      <p:pic>
        <p:nvPicPr>
          <p:cNvPr id="461" name="Google Shape;461;p12"/>
          <p:cNvPicPr preferRelativeResize="0"/>
          <p:nvPr/>
        </p:nvPicPr>
        <p:blipFill rotWithShape="1">
          <a:blip r:embed="rId4">
            <a:alphaModFix/>
          </a:blip>
          <a:srcRect b="9187" l="0" r="-2" t="32849"/>
          <a:stretch/>
        </p:blipFill>
        <p:spPr>
          <a:xfrm>
            <a:off x="4493435" y="243"/>
            <a:ext cx="7698564" cy="3346705"/>
          </a:xfrm>
          <a:custGeom>
            <a:rect b="b" l="l" r="r" t="t"/>
            <a:pathLst>
              <a:path extrusionOk="0" h="3346705" w="7698564">
                <a:moveTo>
                  <a:pt x="1549963" y="0"/>
                </a:moveTo>
                <a:lnTo>
                  <a:pt x="1555540" y="0"/>
                </a:lnTo>
                <a:lnTo>
                  <a:pt x="2621768" y="0"/>
                </a:lnTo>
                <a:lnTo>
                  <a:pt x="4832507" y="0"/>
                </a:lnTo>
                <a:lnTo>
                  <a:pt x="3282657" y="3346461"/>
                </a:lnTo>
                <a:lnTo>
                  <a:pt x="7698564" y="3346461"/>
                </a:lnTo>
                <a:lnTo>
                  <a:pt x="7698564" y="3346705"/>
                </a:lnTo>
                <a:lnTo>
                  <a:pt x="0" y="3346705"/>
                </a:lnTo>
                <a:close/>
              </a:path>
            </a:pathLst>
          </a:custGeom>
          <a:noFill/>
          <a:ln>
            <a:noFill/>
          </a:ln>
        </p:spPr>
      </p:pic>
      <p:pic>
        <p:nvPicPr>
          <p:cNvPr id="462" name="Google Shape;462;p12"/>
          <p:cNvPicPr preferRelativeResize="0"/>
          <p:nvPr/>
        </p:nvPicPr>
        <p:blipFill rotWithShape="1">
          <a:blip r:embed="rId5">
            <a:alphaModFix/>
          </a:blip>
          <a:srcRect b="12130" l="0" r="-3" t="1981"/>
          <a:stretch/>
        </p:blipFill>
        <p:spPr>
          <a:xfrm>
            <a:off x="20" y="10"/>
            <a:ext cx="5859777" cy="3346695"/>
          </a:xfrm>
          <a:custGeom>
            <a:rect b="b" l="l" r="r" t="t"/>
            <a:pathLst>
              <a:path extrusionOk="0" h="3346705" w="5859797">
                <a:moveTo>
                  <a:pt x="0" y="0"/>
                </a:moveTo>
                <a:lnTo>
                  <a:pt x="5859797" y="0"/>
                </a:lnTo>
                <a:lnTo>
                  <a:pt x="4309834" y="3346705"/>
                </a:lnTo>
                <a:lnTo>
                  <a:pt x="4304257" y="3346705"/>
                </a:lnTo>
                <a:lnTo>
                  <a:pt x="3238029" y="3346705"/>
                </a:lnTo>
                <a:lnTo>
                  <a:pt x="0" y="3346705"/>
                </a:lnTo>
                <a:close/>
              </a:path>
            </a:pathLst>
          </a:custGeom>
          <a:noFill/>
          <a:ln>
            <a:noFill/>
          </a:ln>
        </p:spPr>
      </p:pic>
      <p:pic>
        <p:nvPicPr>
          <p:cNvPr id="463" name="Google Shape;463;p12"/>
          <p:cNvPicPr preferRelativeResize="0"/>
          <p:nvPr/>
        </p:nvPicPr>
        <p:blipFill rotWithShape="1">
          <a:blip r:embed="rId6">
            <a:alphaModFix/>
          </a:blip>
          <a:srcRect b="3009" l="0" r="2" t="20606"/>
          <a:stretch/>
        </p:blipFill>
        <p:spPr>
          <a:xfrm>
            <a:off x="6350090" y="3511295"/>
            <a:ext cx="5841911" cy="3346705"/>
          </a:xfrm>
          <a:custGeom>
            <a:rect b="b" l="l" r="r" t="t"/>
            <a:pathLst>
              <a:path extrusionOk="0" h="3346705" w="5841911">
                <a:moveTo>
                  <a:pt x="1549963" y="0"/>
                </a:moveTo>
                <a:lnTo>
                  <a:pt x="1555540" y="0"/>
                </a:lnTo>
                <a:lnTo>
                  <a:pt x="2621768" y="0"/>
                </a:lnTo>
                <a:lnTo>
                  <a:pt x="5841911" y="0"/>
                </a:lnTo>
                <a:lnTo>
                  <a:pt x="5841911" y="3346705"/>
                </a:lnTo>
                <a:lnTo>
                  <a:pt x="0" y="3346705"/>
                </a:lnTo>
                <a:close/>
              </a:path>
            </a:pathLst>
          </a:custGeom>
          <a:noFill/>
          <a:ln>
            <a:noFill/>
          </a:ln>
        </p:spPr>
      </p:pic>
      <p:pic>
        <p:nvPicPr>
          <p:cNvPr id="464" name="Google Shape;464;p12"/>
          <p:cNvPicPr preferRelativeResize="0"/>
          <p:nvPr>
            <p:ph idx="1" type="body"/>
          </p:nvPr>
        </p:nvPicPr>
        <p:blipFill rotWithShape="1">
          <a:blip r:embed="rId7">
            <a:alphaModFix/>
          </a:blip>
          <a:srcRect b="15587" l="0" r="-2" t="19039"/>
          <a:stretch/>
        </p:blipFill>
        <p:spPr>
          <a:xfrm>
            <a:off x="-1" y="3511295"/>
            <a:ext cx="7698564" cy="3346705"/>
          </a:xfrm>
          <a:prstGeom prst="rect">
            <a:avLst/>
          </a:prstGeom>
          <a:noFill/>
          <a:ln>
            <a:noFill/>
          </a:ln>
        </p:spPr>
      </p:pic>
      <p:pic>
        <p:nvPicPr>
          <p:cNvPr id="465" name="Google Shape;465;p12"/>
          <p:cNvPicPr preferRelativeResize="0"/>
          <p:nvPr/>
        </p:nvPicPr>
        <p:blipFill rotWithShape="1">
          <a:blip r:embed="rId8">
            <a:alphaModFix/>
          </a:blip>
          <a:srcRect b="0" l="0" r="0" t="0"/>
          <a:stretch/>
        </p:blipFill>
        <p:spPr>
          <a:xfrm>
            <a:off x="447039" y="46602"/>
            <a:ext cx="1979996" cy="978924"/>
          </a:xfrm>
          <a:prstGeom prst="rect">
            <a:avLst/>
          </a:prstGeom>
          <a:noFill/>
          <a:ln>
            <a:noFill/>
          </a:ln>
        </p:spPr>
      </p:pic>
    </p:spTree>
  </p:cSld>
  <p:clrMapOvr>
    <a:masterClrMapping/>
  </p:clrMapOvr>
  <p:transition spd="slow">
    <p:comb/>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9" name="Shape 469"/>
        <p:cNvGrpSpPr/>
        <p:nvPr/>
      </p:nvGrpSpPr>
      <p:grpSpPr>
        <a:xfrm>
          <a:off x="0" y="0"/>
          <a:ext cx="0" cy="0"/>
          <a:chOff x="0" y="0"/>
          <a:chExt cx="0" cy="0"/>
        </a:xfrm>
      </p:grpSpPr>
      <p:sp>
        <p:nvSpPr>
          <p:cNvPr id="470" name="Google Shape;470;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Trebuchet MS"/>
              <a:buNone/>
            </a:pPr>
            <a:r>
              <a:t/>
            </a:r>
            <a:endParaRPr b="0" i="0" sz="1800" u="none" cap="none" strike="noStrike">
              <a:solidFill>
                <a:srgbClr val="FFFFFF"/>
              </a:solidFill>
              <a:latin typeface="Trebuchet MS"/>
              <a:ea typeface="Trebuchet MS"/>
              <a:cs typeface="Trebuchet MS"/>
              <a:sym typeface="Trebuchet MS"/>
            </a:endParaRPr>
          </a:p>
        </p:txBody>
      </p:sp>
      <p:sp>
        <p:nvSpPr>
          <p:cNvPr id="471" name="Google Shape;471;p13"/>
          <p:cNvSpPr/>
          <p:nvPr/>
        </p:nvSpPr>
        <p:spPr>
          <a:xfrm flipH="1" rot="10800000">
            <a:off x="0" y="0"/>
            <a:ext cx="448733" cy="2844800"/>
          </a:xfrm>
          <a:prstGeom prst="triangle">
            <a:avLst>
              <a:gd fmla="val 0" name="adj"/>
            </a:avLst>
          </a:prstGeom>
          <a:solidFill>
            <a:schemeClr val="accent1">
              <a:alpha val="8431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13"/>
          <p:cNvSpPr/>
          <p:nvPr/>
        </p:nvSpPr>
        <p:spPr>
          <a:xfrm>
            <a:off x="7738534" y="3818467"/>
            <a:ext cx="4450292" cy="3039533"/>
          </a:xfrm>
          <a:prstGeom prst="triangle">
            <a:avLst>
              <a:gd fmla="val 10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73" name="Google Shape;473;p13"/>
          <p:cNvCxnSpPr/>
          <p:nvPr/>
        </p:nvCxnSpPr>
        <p:spPr>
          <a:xfrm>
            <a:off x="10134600" y="0"/>
            <a:ext cx="1727200" cy="6858000"/>
          </a:xfrm>
          <a:prstGeom prst="straightConnector1">
            <a:avLst/>
          </a:prstGeom>
          <a:noFill/>
          <a:ln cap="sq" cmpd="sng" w="15875">
            <a:solidFill>
              <a:schemeClr val="accent2"/>
            </a:solidFill>
            <a:prstDash val="solid"/>
            <a:bevel/>
            <a:headEnd len="sm" w="sm" type="none"/>
            <a:tailEnd len="sm" w="sm" type="none"/>
          </a:ln>
        </p:spPr>
      </p:cxnSp>
      <p:cxnSp>
        <p:nvCxnSpPr>
          <p:cNvPr id="474" name="Google Shape;474;p13"/>
          <p:cNvCxnSpPr/>
          <p:nvPr/>
        </p:nvCxnSpPr>
        <p:spPr>
          <a:xfrm flipH="1">
            <a:off x="7425267" y="3681413"/>
            <a:ext cx="4763558" cy="3176587"/>
          </a:xfrm>
          <a:prstGeom prst="straightConnector1">
            <a:avLst/>
          </a:prstGeom>
          <a:noFill/>
          <a:ln cap="flat" cmpd="sng" w="15875">
            <a:solidFill>
              <a:schemeClr val="accent1"/>
            </a:solidFill>
            <a:prstDash val="solid"/>
            <a:round/>
            <a:headEnd len="sm" w="sm" type="none"/>
            <a:tailEnd len="sm" w="sm" type="none"/>
          </a:ln>
        </p:spPr>
      </p:cxnSp>
      <p:sp>
        <p:nvSpPr>
          <p:cNvPr id="475" name="Google Shape;475;p13"/>
          <p:cNvSpPr txBox="1"/>
          <p:nvPr>
            <p:ph idx="1" type="body"/>
          </p:nvPr>
        </p:nvSpPr>
        <p:spPr>
          <a:xfrm>
            <a:off x="448733" y="1827514"/>
            <a:ext cx="8371176" cy="4410075"/>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SzPts val="2080"/>
              <a:buChar char="►"/>
            </a:pPr>
            <a:r>
              <a:rPr lang="en-GB" sz="2600">
                <a:latin typeface="Arial"/>
                <a:ea typeface="Arial"/>
                <a:cs typeface="Arial"/>
                <a:sym typeface="Arial"/>
              </a:rPr>
              <a:t>We pay great attention to technology: our partners benefit from our B2B system which works directly with our internal database and system. They can easily access all our opened for sale products and choose from many hotels in more than 30 regions in Bulgaria.</a:t>
            </a:r>
            <a:endParaRPr sz="2600">
              <a:latin typeface="Arial"/>
              <a:ea typeface="Arial"/>
              <a:cs typeface="Arial"/>
              <a:sym typeface="Arial"/>
            </a:endParaRPr>
          </a:p>
          <a:p>
            <a:pPr indent="-342900" lvl="0" marL="342900" rtl="0" algn="l">
              <a:lnSpc>
                <a:spcPct val="100000"/>
              </a:lnSpc>
              <a:spcBef>
                <a:spcPts val="1000"/>
              </a:spcBef>
              <a:spcAft>
                <a:spcPts val="0"/>
              </a:spcAft>
              <a:buSzPts val="2080"/>
              <a:buChar char="►"/>
            </a:pPr>
            <a:r>
              <a:rPr lang="en-GB" sz="2600">
                <a:latin typeface="Arial"/>
                <a:ea typeface="Arial"/>
                <a:cs typeface="Arial"/>
                <a:sym typeface="Arial"/>
              </a:rPr>
              <a:t>We can provide you with hotel pictures, fact sheets, AI concepts, etc. via our ftp server.</a:t>
            </a:r>
            <a:endParaRPr sz="2600">
              <a:latin typeface="Arial"/>
              <a:ea typeface="Arial"/>
              <a:cs typeface="Arial"/>
              <a:sym typeface="Arial"/>
            </a:endParaRPr>
          </a:p>
          <a:p>
            <a:pPr indent="0" lvl="0" marL="0" rtl="0" algn="l">
              <a:lnSpc>
                <a:spcPct val="100000"/>
              </a:lnSpc>
              <a:spcBef>
                <a:spcPts val="1000"/>
              </a:spcBef>
              <a:spcAft>
                <a:spcPts val="0"/>
              </a:spcAft>
              <a:buSzPts val="1920"/>
              <a:buNone/>
            </a:pPr>
            <a:r>
              <a:t/>
            </a:r>
            <a:endParaRPr sz="2400">
              <a:latin typeface="Arial"/>
              <a:ea typeface="Arial"/>
              <a:cs typeface="Arial"/>
              <a:sym typeface="Arial"/>
            </a:endParaRPr>
          </a:p>
        </p:txBody>
      </p:sp>
      <p:sp>
        <p:nvSpPr>
          <p:cNvPr id="476" name="Google Shape;476;p13"/>
          <p:cNvSpPr/>
          <p:nvPr/>
        </p:nvSpPr>
        <p:spPr>
          <a:xfrm>
            <a:off x="10425641" y="0"/>
            <a:ext cx="1766359" cy="6858000"/>
          </a:xfrm>
          <a:custGeom>
            <a:rect b="b" l="l" r="r" t="t"/>
            <a:pathLst>
              <a:path extrusionOk="0" h="6866467" w="2858013">
                <a:moveTo>
                  <a:pt x="0" y="0"/>
                </a:moveTo>
                <a:lnTo>
                  <a:pt x="2858013" y="0"/>
                </a:lnTo>
                <a:lnTo>
                  <a:pt x="2858013" y="6866467"/>
                </a:lnTo>
                <a:lnTo>
                  <a:pt x="2473942" y="6866467"/>
                </a:lnTo>
                <a:lnTo>
                  <a:pt x="0" y="0"/>
                </a:lnTo>
                <a:close/>
              </a:path>
            </a:pathLst>
          </a:custGeom>
          <a:solidFill>
            <a:schemeClr val="accent2"/>
          </a:solidFill>
          <a:ln>
            <a:noFill/>
          </a:ln>
        </p:spPr>
      </p:sp>
      <p:sp>
        <p:nvSpPr>
          <p:cNvPr id="477" name="Google Shape;477;p13"/>
          <p:cNvSpPr txBox="1"/>
          <p:nvPr/>
        </p:nvSpPr>
        <p:spPr>
          <a:xfrm flipH="1">
            <a:off x="55241" y="6486525"/>
            <a:ext cx="8879208"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C901C"/>
              </a:buClr>
              <a:buSzPts val="1600"/>
              <a:buFont typeface="Trebuchet MS"/>
              <a:buNone/>
            </a:pPr>
            <a:r>
              <a:rPr b="1" i="0" lang="en-GB" sz="1600" u="none" cap="none" strike="noStrike">
                <a:solidFill>
                  <a:srgbClr val="6C901C"/>
                </a:solidFill>
                <a:latin typeface="Trebuchet MS"/>
                <a:ea typeface="Trebuchet MS"/>
                <a:cs typeface="Trebuchet MS"/>
                <a:sym typeface="Trebuchet MS"/>
              </a:rPr>
              <a:t>AVATAR TOUR LTD</a:t>
            </a:r>
            <a:r>
              <a:rPr b="0" i="0" lang="en-GB" sz="1600" u="none" cap="none" strike="noStrike">
                <a:solidFill>
                  <a:srgbClr val="6C901C"/>
                </a:solidFill>
                <a:latin typeface="Trebuchet MS"/>
                <a:ea typeface="Trebuchet MS"/>
                <a:cs typeface="Trebuchet MS"/>
                <a:sym typeface="Trebuchet MS"/>
              </a:rPr>
              <a:t> website: </a:t>
            </a:r>
            <a:r>
              <a:rPr b="0" i="0" lang="en-GB" sz="1600" u="sng" cap="none" strike="noStrike">
                <a:solidFill>
                  <a:srgbClr val="6C901C"/>
                </a:solidFill>
                <a:latin typeface="Trebuchet MS"/>
                <a:ea typeface="Trebuchet MS"/>
                <a:cs typeface="Trebuchet MS"/>
                <a:sym typeface="Trebuchet MS"/>
                <a:hlinkClick r:id="rId3">
                  <a:extLst>
                    <a:ext uri="{A12FA001-AC4F-418D-AE19-62706E023703}">
                      <ahyp:hlinkClr val="tx"/>
                    </a:ext>
                  </a:extLst>
                </a:hlinkClick>
              </a:rPr>
              <a:t>www.avatartour.bg</a:t>
            </a:r>
            <a:r>
              <a:rPr b="0" i="0" lang="en-GB" sz="1600" u="none" cap="none" strike="noStrike">
                <a:solidFill>
                  <a:srgbClr val="6C901C"/>
                </a:solidFill>
                <a:latin typeface="Trebuchet MS"/>
                <a:ea typeface="Trebuchet MS"/>
                <a:cs typeface="Trebuchet MS"/>
                <a:sym typeface="Trebuchet MS"/>
              </a:rPr>
              <a:t>, e-mail: </a:t>
            </a:r>
            <a:r>
              <a:rPr b="0" i="0" lang="en-GB" sz="1600" u="sng" cap="none" strike="noStrike">
                <a:solidFill>
                  <a:srgbClr val="6C901C"/>
                </a:solidFill>
                <a:latin typeface="Trebuchet MS"/>
                <a:ea typeface="Trebuchet MS"/>
                <a:cs typeface="Trebuchet MS"/>
                <a:sym typeface="Trebuchet MS"/>
                <a:hlinkClick r:id="rId4">
                  <a:extLst>
                    <a:ext uri="{A12FA001-AC4F-418D-AE19-62706E023703}">
                      <ahyp:hlinkClr val="tx"/>
                    </a:ext>
                  </a:extLst>
                </a:hlinkClick>
              </a:rPr>
              <a:t>incoming@avatartour.bg</a:t>
            </a:r>
            <a:r>
              <a:rPr b="0" i="0" lang="en-GB" sz="1600" u="none" cap="none" strike="noStrike">
                <a:solidFill>
                  <a:srgbClr val="000000"/>
                </a:solidFill>
                <a:latin typeface="Trebuchet MS"/>
                <a:ea typeface="Trebuchet MS"/>
                <a:cs typeface="Trebuchet MS"/>
                <a:sym typeface="Trebuchet MS"/>
              </a:rPr>
              <a:t> </a:t>
            </a:r>
            <a:endParaRPr b="0" i="0" sz="1600" u="none" cap="none" strike="noStrike">
              <a:solidFill>
                <a:srgbClr val="000000"/>
              </a:solidFill>
              <a:latin typeface="Trebuchet MS"/>
              <a:ea typeface="Trebuchet MS"/>
              <a:cs typeface="Trebuchet MS"/>
              <a:sym typeface="Trebuchet MS"/>
            </a:endParaRPr>
          </a:p>
        </p:txBody>
      </p:sp>
      <p:pic>
        <p:nvPicPr>
          <p:cNvPr id="478" name="Google Shape;478;p13"/>
          <p:cNvPicPr preferRelativeResize="0"/>
          <p:nvPr/>
        </p:nvPicPr>
        <p:blipFill rotWithShape="1">
          <a:blip r:embed="rId5">
            <a:alphaModFix/>
          </a:blip>
          <a:srcRect b="0" l="0" r="0" t="0"/>
          <a:stretch/>
        </p:blipFill>
        <p:spPr>
          <a:xfrm>
            <a:off x="447039" y="46602"/>
            <a:ext cx="1979996" cy="9789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2" name="Shape 482"/>
        <p:cNvGrpSpPr/>
        <p:nvPr/>
      </p:nvGrpSpPr>
      <p:grpSpPr>
        <a:xfrm>
          <a:off x="0" y="0"/>
          <a:ext cx="0" cy="0"/>
          <a:chOff x="0" y="0"/>
          <a:chExt cx="0" cy="0"/>
        </a:xfrm>
      </p:grpSpPr>
      <p:pic>
        <p:nvPicPr>
          <p:cNvPr id="483" name="Google Shape;483;p14"/>
          <p:cNvPicPr preferRelativeResize="0"/>
          <p:nvPr/>
        </p:nvPicPr>
        <p:blipFill rotWithShape="1">
          <a:blip r:embed="rId3">
            <a:alphaModFix/>
          </a:blip>
          <a:srcRect b="22089" l="0" r="0" t="0"/>
          <a:stretch/>
        </p:blipFill>
        <p:spPr>
          <a:xfrm>
            <a:off x="4269854" y="-1"/>
            <a:ext cx="7922146" cy="6858001"/>
          </a:xfrm>
          <a:custGeom>
            <a:rect b="b" l="l" r="r" t="t"/>
            <a:pathLst>
              <a:path extrusionOk="0" h="6858001" w="7922146">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ln>
            <a:noFill/>
          </a:ln>
        </p:spPr>
      </p:pic>
      <p:sp>
        <p:nvSpPr>
          <p:cNvPr id="484" name="Google Shape;484;p14"/>
          <p:cNvSpPr txBox="1"/>
          <p:nvPr>
            <p:ph idx="1" type="body"/>
          </p:nvPr>
        </p:nvSpPr>
        <p:spPr>
          <a:xfrm>
            <a:off x="677334" y="2160589"/>
            <a:ext cx="3851122" cy="3880773"/>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SzPts val="2240"/>
              <a:buNone/>
            </a:pPr>
            <a:r>
              <a:rPr lang="en-GB" sz="2800">
                <a:solidFill>
                  <a:schemeClr val="accent2"/>
                </a:solidFill>
                <a:latin typeface="Arial"/>
                <a:ea typeface="Arial"/>
                <a:cs typeface="Arial"/>
                <a:sym typeface="Arial"/>
              </a:rPr>
              <a:t>We will be honoured to service your clients in Bulgaria!</a:t>
            </a:r>
            <a:endParaRPr/>
          </a:p>
          <a:p>
            <a:pPr indent="0" lvl="0" marL="0" rtl="0" algn="ctr">
              <a:lnSpc>
                <a:spcPct val="100000"/>
              </a:lnSpc>
              <a:spcBef>
                <a:spcPts val="1000"/>
              </a:spcBef>
              <a:spcAft>
                <a:spcPts val="0"/>
              </a:spcAft>
              <a:buSzPts val="2240"/>
              <a:buNone/>
            </a:pPr>
            <a:r>
              <a:rPr lang="en-GB" sz="2800">
                <a:solidFill>
                  <a:schemeClr val="accent2"/>
                </a:solidFill>
                <a:latin typeface="Arial"/>
                <a:ea typeface="Arial"/>
                <a:cs typeface="Arial"/>
                <a:sym typeface="Arial"/>
              </a:rPr>
              <a:t>Thank you for your attention!</a:t>
            </a:r>
            <a:endParaRPr/>
          </a:p>
          <a:p>
            <a:pPr indent="0" lvl="0" marL="0" rtl="0" algn="l">
              <a:lnSpc>
                <a:spcPct val="100000"/>
              </a:lnSpc>
              <a:spcBef>
                <a:spcPts val="1000"/>
              </a:spcBef>
              <a:spcAft>
                <a:spcPts val="0"/>
              </a:spcAft>
              <a:buSzPts val="1440"/>
              <a:buNone/>
            </a:pPr>
            <a:r>
              <a:t/>
            </a:r>
            <a:endParaRPr/>
          </a:p>
        </p:txBody>
      </p:sp>
      <p:cxnSp>
        <p:nvCxnSpPr>
          <p:cNvPr id="485" name="Google Shape;485;p14"/>
          <p:cNvCxnSpPr/>
          <p:nvPr/>
        </p:nvCxnSpPr>
        <p:spPr>
          <a:xfrm>
            <a:off x="9371012" y="0"/>
            <a:ext cx="1219200" cy="6858000"/>
          </a:xfrm>
          <a:prstGeom prst="straightConnector1">
            <a:avLst/>
          </a:prstGeom>
          <a:noFill/>
          <a:ln cap="flat" cmpd="sng" w="9525">
            <a:solidFill>
              <a:srgbClr val="BFBFBF"/>
            </a:solidFill>
            <a:prstDash val="solid"/>
            <a:round/>
            <a:headEnd len="sm" w="sm" type="none"/>
            <a:tailEnd len="sm" w="sm" type="none"/>
          </a:ln>
        </p:spPr>
      </p:cxnSp>
      <p:cxnSp>
        <p:nvCxnSpPr>
          <p:cNvPr id="486" name="Google Shape;486;p14"/>
          <p:cNvCxnSpPr/>
          <p:nvPr/>
        </p:nvCxnSpPr>
        <p:spPr>
          <a:xfrm flipH="1">
            <a:off x="7425267" y="3681413"/>
            <a:ext cx="4763558" cy="3176587"/>
          </a:xfrm>
          <a:prstGeom prst="straightConnector1">
            <a:avLst/>
          </a:prstGeom>
          <a:noFill/>
          <a:ln cap="flat" cmpd="sng" w="9525">
            <a:solidFill>
              <a:srgbClr val="D8D8D8"/>
            </a:solidFill>
            <a:prstDash val="solid"/>
            <a:round/>
            <a:headEnd len="sm" w="sm" type="none"/>
            <a:tailEnd len="sm" w="sm" type="none"/>
          </a:ln>
        </p:spPr>
      </p:cxnSp>
      <p:sp>
        <p:nvSpPr>
          <p:cNvPr id="487" name="Google Shape;487;p14"/>
          <p:cNvSpPr/>
          <p:nvPr/>
        </p:nvSpPr>
        <p:spPr>
          <a:xfrm>
            <a:off x="9181476" y="-8467"/>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488" name="Google Shape;488;p14"/>
          <p:cNvSpPr/>
          <p:nvPr/>
        </p:nvSpPr>
        <p:spPr>
          <a:xfrm>
            <a:off x="9603442" y="-8467"/>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489" name="Google Shape;489;p14"/>
          <p:cNvSpPr/>
          <p:nvPr/>
        </p:nvSpPr>
        <p:spPr>
          <a:xfrm>
            <a:off x="8932333" y="3048000"/>
            <a:ext cx="3259667" cy="3810000"/>
          </a:xfrm>
          <a:prstGeom prst="triangle">
            <a:avLst>
              <a:gd fmla="val 100000" name="adj"/>
            </a:avLst>
          </a:prstGeom>
          <a:solidFill>
            <a:schemeClr val="accent2">
              <a:alpha val="71372"/>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14"/>
          <p:cNvSpPr/>
          <p:nvPr/>
        </p:nvSpPr>
        <p:spPr>
          <a:xfrm>
            <a:off x="9334500" y="-8467"/>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3F7818">
              <a:alpha val="46274"/>
            </a:srgbClr>
          </a:solidFill>
          <a:ln>
            <a:noFill/>
          </a:ln>
        </p:spPr>
      </p:sp>
      <p:sp>
        <p:nvSpPr>
          <p:cNvPr id="491" name="Google Shape;491;p14"/>
          <p:cNvSpPr/>
          <p:nvPr/>
        </p:nvSpPr>
        <p:spPr>
          <a:xfrm>
            <a:off x="10898730" y="-8467"/>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BFE471">
              <a:alpha val="69411"/>
            </a:srgbClr>
          </a:solidFill>
          <a:ln>
            <a:noFill/>
          </a:ln>
        </p:spPr>
      </p:sp>
      <p:sp>
        <p:nvSpPr>
          <p:cNvPr id="492" name="Google Shape;492;p14"/>
          <p:cNvSpPr/>
          <p:nvPr/>
        </p:nvSpPr>
        <p:spPr>
          <a:xfrm>
            <a:off x="10938999" y="-8467"/>
            <a:ext cx="1249825"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493" name="Google Shape;493;p14"/>
          <p:cNvSpPr/>
          <p:nvPr/>
        </p:nvSpPr>
        <p:spPr>
          <a:xfrm>
            <a:off x="10371666" y="3589867"/>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494" name="Google Shape;494;p14"/>
          <p:cNvPicPr preferRelativeResize="0"/>
          <p:nvPr/>
        </p:nvPicPr>
        <p:blipFill rotWithShape="1">
          <a:blip r:embed="rId4">
            <a:alphaModFix/>
          </a:blip>
          <a:srcRect b="0" l="0" r="0" t="0"/>
          <a:stretch/>
        </p:blipFill>
        <p:spPr>
          <a:xfrm>
            <a:off x="447039" y="46602"/>
            <a:ext cx="1979996" cy="9789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acet">
  <a:themeElements>
    <a:clrScheme name="Facet">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2019-03-17T15:46:40Z</dcterms:created>
  <dc:creator>Elitsa Pankovska</dc:creator>
</cp:coreProperties>
</file>